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D1"/>
    <a:srgbClr val="FAF8F4"/>
    <a:srgbClr val="9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25/3/2020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y6cxkuJpC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</a:t>
            </a:r>
            <a:r>
              <a:rPr lang="en-US" altLang="zh-HK" sz="4000" b="1" dirty="0" smtClean="0"/>
              <a:t>7:  So long, farewell !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clap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ped</a:t>
            </a:r>
            <a:r>
              <a:rPr lang="en-US" altLang="zh-HK" dirty="0" smtClean="0">
                <a:latin typeface="Comic Sans MS" panose="030F0702030302020204" pitchFamily="66" charset="0"/>
              </a:rPr>
              <a:t> and cheer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4274" name="Picture 2" descr="“clapped and cheered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7" y="1920875"/>
            <a:ext cx="762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encouragement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5298" name="Picture 2" descr="“encouragement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3208"/>
            <a:ext cx="3456657" cy="34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“encouragement clipart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25" y="2636912"/>
            <a:ext cx="56557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patience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6322" name="Picture 2" descr="“patience at busstop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55" y="1531938"/>
            <a:ext cx="6747385" cy="452824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well-behaved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7346" name="Picture 2" descr="“well-behaved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4868"/>
            <a:ext cx="3960440" cy="5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15816" y="357301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b="1" dirty="0" smtClean="0">
                <a:solidFill>
                  <a:srgbClr val="FF0000"/>
                </a:solidFill>
                <a:latin typeface="小狼小淘氣體" panose="03000000000000000000" pitchFamily="66" charset="-120"/>
                <a:ea typeface="小狼小淘氣體" panose="03000000000000000000" pitchFamily="66" charset="-120"/>
              </a:rPr>
              <a:t>√        √</a:t>
            </a:r>
            <a:r>
              <a:rPr lang="zh-HK" altLang="en-US" sz="2800" b="1" dirty="0" smtClean="0">
                <a:solidFill>
                  <a:srgbClr val="FF0000"/>
                </a:solidFill>
              </a:rPr>
              <a:t>   </a:t>
            </a:r>
            <a:r>
              <a:rPr lang="zh-HK" altLang="en-US" sz="2800" b="1" dirty="0" smtClean="0">
                <a:solidFill>
                  <a:srgbClr val="FF0000"/>
                </a:solidFill>
                <a:latin typeface="小狼小淘氣體" panose="03000000000000000000" pitchFamily="66" charset="-120"/>
                <a:ea typeface="小狼小淘氣體" panose="03000000000000000000" pitchFamily="66" charset="-120"/>
              </a:rPr>
              <a:t>√  √</a:t>
            </a:r>
            <a:endParaRPr lang="zh-HK" altLang="en-US" sz="2800" b="1" dirty="0">
              <a:solidFill>
                <a:srgbClr val="FF0000"/>
              </a:solidFill>
            </a:endParaRPr>
          </a:p>
          <a:p>
            <a:endParaRPr lang="zh-HK" altLang="en-US" sz="2800" dirty="0">
              <a:solidFill>
                <a:srgbClr val="FF0000"/>
              </a:solidFill>
            </a:endParaRPr>
          </a:p>
          <a:p>
            <a:endParaRPr lang="zh-HK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haven’t(hadn’t) a clue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8370" name="Picture 2" descr="“have no clue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94" y="1402408"/>
            <a:ext cx="5897908" cy="49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know right from wrong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9394" name="Picture 2" descr="“know right from wrong clipart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" b="19171"/>
          <a:stretch/>
        </p:blipFill>
        <p:spPr bwMode="auto">
          <a:xfrm>
            <a:off x="1417599" y="1340769"/>
            <a:ext cx="61787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0418" name="Picture 2" descr="“grown-up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290"/>
            <a:ext cx="6761559" cy="67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83768" y="1379538"/>
            <a:ext cx="2304256" cy="753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08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make choice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1442" name="Picture 2" descr="“make choices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379538"/>
            <a:ext cx="3853209" cy="5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It is time to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spread our wings</a:t>
            </a:r>
            <a:r>
              <a:rPr lang="en-US" altLang="zh-HK" dirty="0" smtClean="0">
                <a:latin typeface="Comic Sans MS" panose="030F0702030302020204" pitchFamily="66" charset="0"/>
              </a:rPr>
              <a:t>.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2466" name="Picture 2" descr="“It is time to spread our wings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4856"/>
            <a:ext cx="3960973" cy="56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“It is time to spread our wings clipart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3" y="1387550"/>
            <a:ext cx="3320885" cy="24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autograph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3490" name="Picture 2" descr="“autograph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3" y="1307976"/>
            <a:ext cx="837555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yearbook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4034" name="Picture 2" descr="“primary yearbook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1938"/>
            <a:ext cx="8066531" cy="42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Scientists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rule</a:t>
            </a:r>
            <a:r>
              <a:rPr lang="en-US" altLang="zh-HK" dirty="0" smtClean="0">
                <a:latin typeface="Comic Sans MS" panose="030F0702030302020204" pitchFamily="66" charset="0"/>
              </a:rPr>
              <a:t>!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4518" name="Picture 6" descr="Scientists rule the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5" b="8929"/>
          <a:stretch/>
        </p:blipFill>
        <p:spPr bwMode="auto">
          <a:xfrm>
            <a:off x="1815058" y="1370261"/>
            <a:ext cx="5824253" cy="52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football cup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7106" name="Picture 2" descr="“football cup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91" y="1082675"/>
            <a:ext cx="3243313" cy="48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Cantonese opera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" name="0y6cxkuJpC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322859"/>
            <a:ext cx="8096734" cy="4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44624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respect others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8130" name="Picture 2" descr="“respect other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0728"/>
            <a:ext cx="8847484" cy="59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-27384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care for others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0178" name="Picture 2" descr="“care for others”的图片搜索结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2549"/>
          <a:stretch/>
        </p:blipFill>
        <p:spPr bwMode="auto">
          <a:xfrm>
            <a:off x="1828800" y="935843"/>
            <a:ext cx="5754141" cy="5811809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rock climbing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1206" name="Picture 6" descr="“rock climbing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5"/>
            <a:ext cx="3865612" cy="51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terrified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2226" name="Picture 2" descr="“terrified clipart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2927092" cy="50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supportive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3250" name="Picture 2" descr="“supportive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9709"/>
            <a:ext cx="6644401" cy="49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54</Words>
  <Application>Microsoft Office PowerPoint</Application>
  <PresentationFormat>如螢幕大小 (4:3)</PresentationFormat>
  <Paragraphs>22</Paragraphs>
  <Slides>20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宋体</vt:lpstr>
      <vt:lpstr>小狼小淘氣體</vt:lpstr>
      <vt:lpstr>新細明體</vt:lpstr>
      <vt:lpstr>Arial</vt:lpstr>
      <vt:lpstr>Calibri</vt:lpstr>
      <vt:lpstr>Comic Sans MS</vt:lpstr>
      <vt:lpstr>Office 佈景主題</vt:lpstr>
      <vt:lpstr>Chapter 7:  So long, farewell !</vt:lpstr>
      <vt:lpstr>yearbook</vt:lpstr>
      <vt:lpstr>the football cup</vt:lpstr>
      <vt:lpstr>Cantonese opera</vt:lpstr>
      <vt:lpstr>respect others</vt:lpstr>
      <vt:lpstr>care for others</vt:lpstr>
      <vt:lpstr>rock climbing</vt:lpstr>
      <vt:lpstr>terrified</vt:lpstr>
      <vt:lpstr>supportive</vt:lpstr>
      <vt:lpstr>clapped and cheered</vt:lpstr>
      <vt:lpstr>encouragement</vt:lpstr>
      <vt:lpstr>patience</vt:lpstr>
      <vt:lpstr>well-behaved</vt:lpstr>
      <vt:lpstr>haven’t(hadn’t) a clue</vt:lpstr>
      <vt:lpstr>know right from wrong</vt:lpstr>
      <vt:lpstr>PowerPoint 簡報</vt:lpstr>
      <vt:lpstr>make choices</vt:lpstr>
      <vt:lpstr>It is time to spread our wings.</vt:lpstr>
      <vt:lpstr>autographs</vt:lpstr>
      <vt:lpstr>Scientists rule!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YEUNG_SAU_CHUN</cp:lastModifiedBy>
  <cp:revision>206</cp:revision>
  <dcterms:created xsi:type="dcterms:W3CDTF">2014-09-07T15:49:13Z</dcterms:created>
  <dcterms:modified xsi:type="dcterms:W3CDTF">2020-03-25T15:23:11Z</dcterms:modified>
</cp:coreProperties>
</file>