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8" r:id="rId2"/>
    <p:sldId id="407" r:id="rId3"/>
    <p:sldId id="309" r:id="rId4"/>
    <p:sldId id="284" r:id="rId5"/>
    <p:sldId id="400" r:id="rId6"/>
    <p:sldId id="385" r:id="rId7"/>
    <p:sldId id="386" r:id="rId8"/>
    <p:sldId id="387" r:id="rId9"/>
    <p:sldId id="388" r:id="rId10"/>
    <p:sldId id="389" r:id="rId11"/>
    <p:sldId id="390" r:id="rId12"/>
    <p:sldId id="391" r:id="rId13"/>
    <p:sldId id="405" r:id="rId14"/>
    <p:sldId id="396" r:id="rId15"/>
    <p:sldId id="397" r:id="rId16"/>
    <p:sldId id="399" r:id="rId17"/>
    <p:sldId id="398" r:id="rId18"/>
    <p:sldId id="401" r:id="rId19"/>
    <p:sldId id="403" r:id="rId20"/>
    <p:sldId id="404" r:id="rId21"/>
    <p:sldId id="395" r:id="rId22"/>
    <p:sldId id="394" r:id="rId23"/>
    <p:sldId id="393" r:id="rId24"/>
    <p:sldId id="406" r:id="rId25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1D1"/>
    <a:srgbClr val="FAF8F4"/>
    <a:srgbClr val="9ED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02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B6BD8-D194-4ADC-A3AC-2F92896873BC}" type="datetimeFigureOut">
              <a:rPr lang="zh-HK" altLang="en-US" smtClean="0"/>
              <a:t>25/3/2020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42200-0C2A-40EE-89E0-37ED4EA59F3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8341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82F68-D715-4097-B8E0-B969F4C544B8}" type="datetimeFigureOut">
              <a:rPr lang="en-US"/>
              <a:pPr>
                <a:defRPr/>
              </a:pPr>
              <a:t>3/25/2020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A234A-85FB-4D4F-8E54-CC34ED4B9FA2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583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E6705-C59C-45C1-AE5B-CDD01213E8C6}" type="datetimeFigureOut">
              <a:rPr lang="en-US"/>
              <a:pPr>
                <a:defRPr/>
              </a:pPr>
              <a:t>3/25/2020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514B5-05FB-442A-B7E6-13FCD633A2C4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7706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844D9-1A78-45AE-A1A4-92DD614D93C4}" type="datetimeFigureOut">
              <a:rPr lang="en-US"/>
              <a:pPr>
                <a:defRPr/>
              </a:pPr>
              <a:t>3/25/2020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5B591-22A3-4F81-84C4-7695011C400C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769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10D1F-3F6C-45D6-B2CD-AC6C53950142}" type="datetimeFigureOut">
              <a:rPr lang="en-US"/>
              <a:pPr>
                <a:defRPr/>
              </a:pPr>
              <a:t>3/25/2020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1439D-F9DF-418D-9EDC-ACDA8A9D6C29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5249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D6827-9A1E-4F18-BD12-4DE9A310FF0F}" type="datetimeFigureOut">
              <a:rPr lang="en-US"/>
              <a:pPr>
                <a:defRPr/>
              </a:pPr>
              <a:t>3/25/2020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74887-B24A-48D6-8AA9-DFEF875C64F1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5455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C4D27-B1F9-42B5-9971-768875FC137E}" type="datetimeFigureOut">
              <a:rPr lang="en-US"/>
              <a:pPr>
                <a:defRPr/>
              </a:pPr>
              <a:t>3/25/2020</a:t>
            </a:fld>
            <a:endParaRPr 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FC8D1-8BBC-4633-8A9E-77DF0E116202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755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D09E1-0D61-4548-AE31-689E79AD5F5A}" type="datetimeFigureOut">
              <a:rPr lang="en-US"/>
              <a:pPr>
                <a:defRPr/>
              </a:pPr>
              <a:t>3/25/2020</a:t>
            </a:fld>
            <a:endParaRPr lang="en-US" dirty="0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A1C29-6055-4BF0-B2D9-8052C69F0E39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0309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63DFD-D991-4A23-B4AB-7FDB58008A83}" type="datetimeFigureOut">
              <a:rPr lang="en-US"/>
              <a:pPr>
                <a:defRPr/>
              </a:pPr>
              <a:t>3/25/2020</a:t>
            </a:fld>
            <a:endParaRPr lang="en-US" dirty="0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6D04C-4667-4F16-A7B5-D9F11CA63914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402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A458-2BB1-4545-8DCB-A4832FC47CC2}" type="datetimeFigureOut">
              <a:rPr lang="en-US"/>
              <a:pPr>
                <a:defRPr/>
              </a:pPr>
              <a:t>3/25/2020</a:t>
            </a:fld>
            <a:endParaRPr lang="en-US" dirty="0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41D62-F097-4B99-AA47-FB53EC276145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2200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5468B-F1B8-48D8-8806-DB29F3B5398D}" type="datetimeFigureOut">
              <a:rPr lang="en-US"/>
              <a:pPr>
                <a:defRPr/>
              </a:pPr>
              <a:t>3/25/2020</a:t>
            </a:fld>
            <a:endParaRPr 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F1B2E-3BE8-4105-949B-02FB1F53E43F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746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DC043-228F-48AA-B32E-0CA631585858}" type="datetimeFigureOut">
              <a:rPr lang="en-US"/>
              <a:pPr>
                <a:defRPr/>
              </a:pPr>
              <a:t>3/25/2020</a:t>
            </a:fld>
            <a:endParaRPr 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5A031-2BD3-44CD-ACB7-455A6E8D450E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1372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zh-HK" altLang="en-US" smtClean="0"/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458932A-2121-4919-9EAD-F45A0DDB0613}" type="datetimeFigureOut">
              <a:rPr lang="en-US"/>
              <a:pPr>
                <a:defRPr/>
              </a:pPr>
              <a:t>3/25/2020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EFD71E4-1BC7-4F4C-8D61-778873F23666}" type="slidenum">
              <a:rPr lang="en-US" altLang="zh-HK"/>
              <a:pPr/>
              <a:t>‹#›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1I8jhecDZtw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8il6rx-9a3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ctrTitle" idx="4294967295"/>
          </p:nvPr>
        </p:nvSpPr>
        <p:spPr>
          <a:xfrm>
            <a:off x="0" y="188913"/>
            <a:ext cx="9144000" cy="1470025"/>
          </a:xfrm>
        </p:spPr>
        <p:txBody>
          <a:bodyPr/>
          <a:lstStyle/>
          <a:p>
            <a:pPr eaLnBrk="1" hangingPunct="1"/>
            <a:r>
              <a:rPr lang="en-US" altLang="zh-HK" sz="4000" b="1" dirty="0" smtClean="0"/>
              <a:t>Chapter </a:t>
            </a:r>
            <a:r>
              <a:rPr lang="en-US" altLang="zh-HK" sz="4000" b="1" dirty="0" smtClean="0"/>
              <a:t>6:  Memorable experiences</a:t>
            </a:r>
            <a:endParaRPr lang="zh-HK" altLang="en-US" sz="4000" b="1" dirty="0" smtClean="0"/>
          </a:p>
        </p:txBody>
      </p:sp>
      <p:sp>
        <p:nvSpPr>
          <p:cNvPr id="2051" name="副標題 2"/>
          <p:cNvSpPr>
            <a:spLocks noGrp="1"/>
          </p:cNvSpPr>
          <p:nvPr>
            <p:ph type="subTitle" idx="4294967295"/>
          </p:nvPr>
        </p:nvSpPr>
        <p:spPr>
          <a:xfrm>
            <a:off x="395288" y="1125538"/>
            <a:ext cx="7848600" cy="22542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endParaRPr lang="en-US" altLang="zh-HK" sz="4000" b="1" dirty="0" smtClean="0">
              <a:solidFill>
                <a:srgbClr val="984807"/>
              </a:solidFill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US" altLang="zh-HK" sz="4000" b="1" dirty="0" smtClean="0">
                <a:solidFill>
                  <a:srgbClr val="376092"/>
                </a:solidFill>
              </a:rPr>
              <a:t>new words</a:t>
            </a:r>
            <a:endParaRPr lang="zh-HK" altLang="en-US" sz="4000" b="1" dirty="0" smtClean="0">
              <a:solidFill>
                <a:srgbClr val="3760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569647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float</a:t>
            </a:r>
            <a:r>
              <a:rPr lang="en-US" altLang="zh-HK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ed</a:t>
            </a:r>
            <a:r>
              <a:rPr lang="en-US" altLang="zh-HK" dirty="0" smtClean="0">
                <a:latin typeface="Comic Sans MS" panose="030F0702030302020204" pitchFamily="66" charset="0"/>
              </a:rPr>
              <a:t> around</a:t>
            </a:r>
            <a:endParaRPr lang="zh-HK" alt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3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4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5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25602" name="Picture 2" descr="“float in the air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42" y="1278805"/>
            <a:ext cx="6719689" cy="513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弧形向右箭號 1"/>
          <p:cNvSpPr/>
          <p:nvPr/>
        </p:nvSpPr>
        <p:spPr>
          <a:xfrm>
            <a:off x="2915816" y="2708920"/>
            <a:ext cx="720080" cy="5760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73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569647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apple sauce</a:t>
            </a:r>
            <a:endParaRPr lang="zh-HK" alt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3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4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5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26626" name="Picture 2" descr="“apple sauce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8" y="1281112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49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569647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space food (50 years ago)</a:t>
            </a:r>
            <a:endParaRPr lang="zh-HK" alt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3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4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5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27652" name="Picture 4" descr="“space food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14513"/>
            <a:ext cx="6239216" cy="367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“apollo 11 space food”的图片搜索结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799" y="2414513"/>
            <a:ext cx="2746488" cy="259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6241799" y="5013176"/>
            <a:ext cx="2746487" cy="1077218"/>
          </a:xfrm>
          <a:prstGeom prst="rect">
            <a:avLst/>
          </a:prstGeom>
          <a:solidFill>
            <a:srgbClr val="D7D1D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HK" sz="3200" dirty="0" smtClean="0"/>
              <a:t>beef with vegetables</a:t>
            </a:r>
            <a:endParaRPr lang="zh-HK" altLang="en-US" sz="3200" dirty="0"/>
          </a:p>
        </p:txBody>
      </p:sp>
      <p:sp>
        <p:nvSpPr>
          <p:cNvPr id="19" name="標題 1"/>
          <p:cNvSpPr txBox="1">
            <a:spLocks/>
          </p:cNvSpPr>
          <p:nvPr/>
        </p:nvSpPr>
        <p:spPr bwMode="auto">
          <a:xfrm>
            <a:off x="35496" y="1341438"/>
            <a:ext cx="8952789" cy="1143000"/>
          </a:xfrm>
          <a:prstGeom prst="rect">
            <a:avLst/>
          </a:prstGeom>
          <a:solidFill>
            <a:srgbClr val="D7D1D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kumimoji="0" lang="en-US" altLang="zh-HK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freeze-dried meals</a:t>
            </a:r>
            <a:endParaRPr kumimoji="0"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07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a water gun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23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4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5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6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7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8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9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0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1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2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3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43010" name="Picture 2" descr="Apollo Water G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96" y="1281112"/>
            <a:ext cx="7196984" cy="521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01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squeeze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23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4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5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6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7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8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9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0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1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2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3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33794" name="Picture 2" descr="“squeeze”的图片搜索结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36"/>
          <a:stretch/>
        </p:blipFill>
        <p:spPr bwMode="auto">
          <a:xfrm>
            <a:off x="1216908" y="1544886"/>
            <a:ext cx="6710183" cy="42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22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suck</a:t>
            </a:r>
            <a:r>
              <a:rPr lang="en-US" altLang="zh-HK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ed</a:t>
            </a:r>
            <a:r>
              <a:rPr lang="en-US" altLang="zh-HK" dirty="0" smtClean="0">
                <a:latin typeface="Comic Sans MS" panose="030F0702030302020204" pitchFamily="66" charset="0"/>
              </a:rPr>
              <a:t> the food through </a:t>
            </a:r>
            <a:r>
              <a:rPr lang="en-US" altLang="zh-HK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 tube</a:t>
            </a:r>
            <a:endParaRPr lang="zh-HK" altLang="en-US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123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4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5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6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7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8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9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0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1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2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3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34820" name="Picture 4" descr="“astronaut sucked the food through a tube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16075"/>
            <a:ext cx="8924925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直線單箭頭接點 16"/>
          <p:cNvCxnSpPr/>
          <p:nvPr/>
        </p:nvCxnSpPr>
        <p:spPr>
          <a:xfrm>
            <a:off x="1554511" y="1350690"/>
            <a:ext cx="3294781" cy="277998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H="1">
            <a:off x="5794475" y="1235075"/>
            <a:ext cx="1873869" cy="3201913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6" descr="“apollo 11 space food”的图片搜索结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60" y="3645024"/>
            <a:ext cx="2746488" cy="259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橢圓 22"/>
          <p:cNvSpPr/>
          <p:nvPr/>
        </p:nvSpPr>
        <p:spPr>
          <a:xfrm>
            <a:off x="168076" y="4877048"/>
            <a:ext cx="2099667" cy="1595239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9184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 idx="4294967295"/>
          </p:nvPr>
        </p:nvSpPr>
        <p:spPr>
          <a:xfrm>
            <a:off x="0" y="44624"/>
            <a:ext cx="9143999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nervous</a:t>
            </a:r>
            <a:endParaRPr lang="zh-HK" altLang="en-US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23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4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5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6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7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8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9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0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1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2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3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7170" name="Picture 2" descr="“nervous cartoon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6373"/>
            <a:ext cx="6457528" cy="431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11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fuel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23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4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5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6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7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8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9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0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1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2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3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37890" name="Picture 2" descr="“fuel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231" y="1417638"/>
            <a:ext cx="4681537" cy="460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18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getting dressed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23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4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5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6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7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8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9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0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1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2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3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38914" name="Picture 2" descr="“astronaut getting dressed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131" y="1379538"/>
            <a:ext cx="584835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99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Richard Nixon</a:t>
            </a:r>
            <a:br>
              <a:rPr lang="en-US" altLang="zh-HK" dirty="0" smtClean="0">
                <a:latin typeface="Comic Sans MS" panose="030F0702030302020204" pitchFamily="66" charset="0"/>
              </a:rPr>
            </a:br>
            <a:r>
              <a:rPr lang="en-US" altLang="zh-HK" dirty="0" smtClean="0">
                <a:latin typeface="Comic Sans MS" panose="030F0702030302020204" pitchFamily="66" charset="0"/>
              </a:rPr>
              <a:t>the </a:t>
            </a:r>
            <a:r>
              <a:rPr lang="en-US" altLang="zh-HK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President </a:t>
            </a:r>
            <a:r>
              <a:rPr lang="en-US" altLang="zh-HK" dirty="0" smtClean="0">
                <a:latin typeface="Comic Sans MS" panose="030F0702030302020204" pitchFamily="66" charset="0"/>
              </a:rPr>
              <a:t>of the USA, 1969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23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4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5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6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7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8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9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0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1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2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3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40962" name="Picture 2" descr="“the President richard nixon”的图片搜索结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31938"/>
            <a:ext cx="3944632" cy="498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31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 idx="4294967295"/>
          </p:nvPr>
        </p:nvSpPr>
        <p:spPr>
          <a:xfrm>
            <a:off x="250825" y="197768"/>
            <a:ext cx="8569647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Apollo 11 project</a:t>
            </a:r>
            <a:endParaRPr lang="zh-HK" alt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3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4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5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15" name="Picture 2" descr="“apollo 11 project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35075"/>
            <a:ext cx="7775292" cy="554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08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 idx="4294967295"/>
          </p:nvPr>
        </p:nvSpPr>
        <p:spPr>
          <a:xfrm>
            <a:off x="4929136" y="663575"/>
            <a:ext cx="3961135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historic</a:t>
            </a:r>
            <a:r>
              <a:rPr lang="en-US" altLang="zh-HK" dirty="0" smtClean="0">
                <a:latin typeface="Comic Sans MS" panose="030F0702030302020204" pitchFamily="66" charset="0"/>
              </a:rPr>
              <a:t> journey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23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4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5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6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7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8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9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0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1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2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3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41988" name="Picture 4" descr="“historic journey apollo 11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47412"/>
            <a:ext cx="4932039" cy="698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直線單箭頭接點 16"/>
          <p:cNvCxnSpPr/>
          <p:nvPr/>
        </p:nvCxnSpPr>
        <p:spPr>
          <a:xfrm flipH="1">
            <a:off x="3491880" y="1379538"/>
            <a:ext cx="2232248" cy="24095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4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 idx="4294967295"/>
          </p:nvPr>
        </p:nvSpPr>
        <p:spPr>
          <a:xfrm>
            <a:off x="-22498" y="1062038"/>
            <a:ext cx="9143999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Fun Facts</a:t>
            </a:r>
            <a:endParaRPr lang="zh-HK" altLang="en-US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23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4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5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6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7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8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9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0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1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2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3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92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How did the astronauts eat?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23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4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5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6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7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8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29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0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5131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2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5133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4" name="1I8jhecDZt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" y="1281112"/>
            <a:ext cx="8875712" cy="499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6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3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4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5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8" name="標題 1"/>
          <p:cNvSpPr txBox="1">
            <a:spLocks/>
          </p:cNvSpPr>
          <p:nvPr/>
        </p:nvSpPr>
        <p:spPr bwMode="auto">
          <a:xfrm>
            <a:off x="250825" y="116632"/>
            <a:ext cx="8569647" cy="66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kumimoji="0" lang="en-US" altLang="zh-HK" sz="3200" dirty="0" smtClean="0">
                <a:latin typeface="Comic Sans MS" panose="030F0702030302020204" pitchFamily="66" charset="0"/>
              </a:rPr>
              <a:t>FOOD in SPACE</a:t>
            </a:r>
            <a:endParaRPr kumimoji="0" lang="zh-HK" altLang="en-US" sz="3200" dirty="0" smtClean="0">
              <a:latin typeface="Comic Sans MS" panose="030F0702030302020204" pitchFamily="66" charset="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219200" y="930275"/>
            <a:ext cx="6900193" cy="5840537"/>
            <a:chOff x="1470025" y="1700808"/>
            <a:chExt cx="6094834" cy="5347568"/>
          </a:xfrm>
        </p:grpSpPr>
        <p:pic>
          <p:nvPicPr>
            <p:cNvPr id="32770" name="Picture 2" descr="“space food now”的图片搜索结果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148" r="19" b="48106"/>
            <a:stretch/>
          </p:blipFill>
          <p:spPr bwMode="auto">
            <a:xfrm>
              <a:off x="1470025" y="1700808"/>
              <a:ext cx="6094834" cy="2952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“space food now”的图片搜索结果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708" r="19" b="10460"/>
            <a:stretch/>
          </p:blipFill>
          <p:spPr bwMode="auto">
            <a:xfrm>
              <a:off x="1470025" y="4653136"/>
              <a:ext cx="6094834" cy="2395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文字方塊 3"/>
          <p:cNvSpPr txBox="1"/>
          <p:nvPr/>
        </p:nvSpPr>
        <p:spPr>
          <a:xfrm>
            <a:off x="395536" y="671885"/>
            <a:ext cx="1512168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HK" sz="3600" dirty="0" smtClean="0">
                <a:latin typeface="Arial Black" panose="020B0A04020102020204" pitchFamily="34" charset="0"/>
              </a:rPr>
              <a:t>Then</a:t>
            </a:r>
            <a:endParaRPr lang="zh-HK" altLang="en-US" sz="3600" dirty="0">
              <a:latin typeface="Arial Black" panose="020B0A04020102020204" pitchFamily="34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394854" y="675373"/>
            <a:ext cx="1512168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HK" sz="3600" dirty="0" smtClean="0">
                <a:latin typeface="Arial Black" panose="020B0A04020102020204" pitchFamily="34" charset="0"/>
              </a:rPr>
              <a:t>Then</a:t>
            </a:r>
            <a:endParaRPr lang="zh-HK" altLang="en-US" sz="3600" dirty="0">
              <a:latin typeface="Arial Black" panose="020B0A04020102020204" pitchFamily="34" charset="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7298779" y="671885"/>
            <a:ext cx="1512168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HK" sz="3600" dirty="0" smtClean="0">
                <a:latin typeface="Arial Black" panose="020B0A04020102020204" pitchFamily="34" charset="0"/>
              </a:rPr>
              <a:t>Now</a:t>
            </a:r>
            <a:endParaRPr lang="zh-HK" altLang="en-U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3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 idx="4294967295"/>
          </p:nvPr>
        </p:nvSpPr>
        <p:spPr>
          <a:xfrm>
            <a:off x="152400" y="116632"/>
            <a:ext cx="8884096" cy="1143000"/>
          </a:xfrm>
        </p:spPr>
        <p:txBody>
          <a:bodyPr/>
          <a:lstStyle/>
          <a:p>
            <a:pPr algn="l" eaLnBrk="1" hangingPunct="1"/>
            <a:r>
              <a:rPr lang="en-US" altLang="zh-HK" sz="3200" dirty="0" smtClean="0">
                <a:latin typeface="Comic Sans MS" panose="030F0702030302020204" pitchFamily="66" charset="0"/>
              </a:rPr>
              <a:t>“</a:t>
            </a:r>
            <a:r>
              <a:rPr lang="en-US" altLang="zh-HK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One step for a man; </a:t>
            </a:r>
            <a:r>
              <a:rPr lang="en-US" altLang="zh-HK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giant leap for mankind</a:t>
            </a:r>
            <a:r>
              <a:rPr lang="en-US" altLang="zh-HK" sz="3200" dirty="0" smtClean="0">
                <a:latin typeface="Comic Sans MS" panose="030F0702030302020204" pitchFamily="66" charset="0"/>
              </a:rPr>
              <a:t>,” said Neil Armstrong.  </a:t>
            </a:r>
            <a:r>
              <a:rPr lang="en-US" altLang="zh-HK" sz="2000" dirty="0" smtClean="0">
                <a:latin typeface="Comic Sans MS" panose="030F0702030302020204" pitchFamily="66" charset="0"/>
              </a:rPr>
              <a:t>(1’04”-</a:t>
            </a:r>
            <a:r>
              <a:rPr lang="en-US" altLang="zh-HK" sz="2000" dirty="0">
                <a:latin typeface="Comic Sans MS" panose="030F0702030302020204" pitchFamily="66" charset="0"/>
              </a:rPr>
              <a:t> </a:t>
            </a:r>
            <a:r>
              <a:rPr lang="en-US" altLang="zh-HK" sz="2000" dirty="0" smtClean="0">
                <a:latin typeface="Comic Sans MS" panose="030F0702030302020204" pitchFamily="66" charset="0"/>
              </a:rPr>
              <a:t>1’10”)</a:t>
            </a:r>
            <a:endParaRPr lang="zh-HK" altLang="en-US" sz="2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1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2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3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4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5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6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7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8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17419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7420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17421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" name="AutoShape 19" descr="“the big buddha”的图片搜索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2" name="8il6rx-9a3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" y="1303338"/>
            <a:ext cx="8860053" cy="498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1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569647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spacecraft</a:t>
            </a:r>
            <a:endParaRPr lang="zh-HK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3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4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5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19458" name="Picture 2" descr="“spacecraft apollo 11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261" y="1836738"/>
            <a:ext cx="6060976" cy="474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橢圓 15"/>
          <p:cNvSpPr/>
          <p:nvPr/>
        </p:nvSpPr>
        <p:spPr>
          <a:xfrm>
            <a:off x="3851920" y="1570038"/>
            <a:ext cx="1152128" cy="389413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take off</a:t>
            </a:r>
            <a:endParaRPr lang="zh-HK" alt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4099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4100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4101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4102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4103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4104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4105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4106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4107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4108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4109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20482" name="Picture 2" descr="“spacecraft apollo 11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23" y="1379538"/>
            <a:ext cx="2316033" cy="533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“plane take off”的图片搜索结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47472"/>
            <a:ext cx="5291904" cy="26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直線單箭頭接點 16"/>
          <p:cNvCxnSpPr/>
          <p:nvPr/>
        </p:nvCxnSpPr>
        <p:spPr>
          <a:xfrm flipV="1">
            <a:off x="5796136" y="1772816"/>
            <a:ext cx="1440160" cy="170512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V="1">
            <a:off x="2248724" y="1379539"/>
            <a:ext cx="20612" cy="168942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“landing”的图片搜索结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378" y="1409254"/>
            <a:ext cx="6206827" cy="41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landing</a:t>
            </a:r>
            <a:endParaRPr lang="zh-HK" alt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4099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4100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4101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4102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4103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4104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4105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4106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4107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4108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4109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 flipH="1">
            <a:off x="1828800" y="3447591"/>
            <a:ext cx="1807096" cy="8455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02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569647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awful</a:t>
            </a:r>
            <a:endParaRPr lang="zh-HK" alt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3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4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5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21506" name="Picture 2" descr="“awful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1417638"/>
            <a:ext cx="3749017" cy="488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97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569647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travel sickness</a:t>
            </a:r>
            <a:endParaRPr lang="zh-HK" alt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3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4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5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22530" name="Picture 2" descr="“travel sickness”的图片搜索结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7638"/>
            <a:ext cx="3748536" cy="250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“travel sickness”的图片搜索结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3"/>
          <a:stretch/>
        </p:blipFill>
        <p:spPr bwMode="auto">
          <a:xfrm>
            <a:off x="4807630" y="1417638"/>
            <a:ext cx="3804050" cy="250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“travel sickness”的图片搜索结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3573016"/>
            <a:ext cx="4442118" cy="295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14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569647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painful</a:t>
            </a:r>
            <a:endParaRPr lang="zh-HK" alt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3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4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5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23554" name="Picture 2" descr="“painful”的图片搜索结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0"/>
          <a:stretch/>
        </p:blipFill>
        <p:spPr bwMode="auto">
          <a:xfrm>
            <a:off x="1763688" y="1498081"/>
            <a:ext cx="5863276" cy="351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90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569647" cy="1143000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latin typeface="Comic Sans MS" panose="030F0702030302020204" pitchFamily="66" charset="0"/>
              </a:rPr>
              <a:t>bump into</a:t>
            </a:r>
            <a:endParaRPr lang="zh-HK" alt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3075" name="AutoShape 2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6" name="AutoShape 4" descr="data:image/jpeg;base64,/9j/4AAQSkZJRgABAQAAAQABAAD/2wCEAAkGBxQTEhUUEhQUFBQUFRQUFBQUFBQUFBQUFBQWFhQUFRQYHCggGBolHBQUITEhJSkrLi4uFx8zODMsNygtLisBCgoKDg0OGhAQGiwkHCQsLCwsLCwsLCwsLCwsLCwsLCwsLCwsLCwsLCwsLCwsLCwsLCwsLCwsLCwsLCwsLCwsLP/AABEIAQMAwgMBIgACEQEDEQH/xAAcAAABBQEBAQAAAAAAAAAAAAAEAAIDBQYBBwj/xAA6EAACAQMCAwYEBAUDBQEAAAAAAQIDBBEFIRIxQSJRYXGBkQYTMrGhwdHwFCNCUuEHYnKCkrLC8ST/xAAZAQADAQEBAAAAAAAAAAAAAAABAgMABAX/xAAkEQEBAAICAwACAgMBAAAAAAAAAQIRAyESMUETMiJRQmFxBP/aAAwDAQACEQMRAD8A9KtqWA+MSOESWJJ0ew11QeNtmM0+3israOXnwy+Ya90DVYA9XcG4+U0NVmhytUCUr1x2luu8lqX6Sz+2U8ohcLLoQrdDlRRWSv5vlsRR1OUXieMd/LHn4C/khvxZLh0l3Hnf+olusw2bznLXLEd2sf8AUjdOc8Z6c89Md5mdblGr44TSfnzwbks03HjbenlF7B4njnus+bxhFVfwT4MeDfhlbL2x7m51TQIuDSlJN53yu7uxuYO8pyhVansl9Pk8Zx/2kYvcLPblOllbvZLGemObfvlAVeXa2/e5Y/Mi1LhfZUlFeEYJZfvkAVNycIrnJ58knncMAV8lJLpiOfXl+oPNdnbw+3ILvY5k8ZWz/DZAVzHOIrlFZk/JbmjALp5yu7cbUqbYJIQ2z/c8D61v7DlqG0jlrwLF9qLGW9DEW+r2X5k9alwwBaMgKT2S6k9Cj2Y+JHTp5WQ75OEl5A22kdvQ3JK8FsieEe16DrqlyZtgDVQQ35ZwwvpuA4SOuIzOobNDkjoWCVoFfcRfty8C3nEErUvATKKY0DTuegLfXJPXolTqFRkcrY6cJLU0tbl8r5L5J5z/ALf7fLO42jXKC5q93QVtfpoTzqs4pq6GatVRg/ienxQ4v6ovJq7urkzmtRzFjS9lyxmtMjaVWqe/RPOfHl+YdaS643aUV/tT392CShhPPVt/p+CLbTqOIOcvTza5lbXFrTlwkovwjw58+v3IJ0lCny3nt6YCZv8AlxXe8vPct2yCVTO8srCbx65/QErXELK3WYx7k2w2NlnHLov1Y3T6EpPife8L7B9ZJZz1xFf+zGlLZoFUinPEfphH3bG3kP5ZNSp7Z5Zbfvy/Aj1CWzj3JG22gFlT2S739g65W/myC1XaXgie4fXuwvcGx0VBdpvpjYnuWlFAcamXt02HQqcXZ7mbYaDy5iC3SOjA+j4jyGMiXIzEcbE2NyFnTkoZOOQ6EjCFq25X3Nqmmmi7eAetSEuMPjnpitQ0jm4beD5ehlvlOnUlCSa6ryf7Z6dc0kU9/p8ZrEln7ryZHLB2cfKyEpPkVt7HKeeXd9i9vLV03v8AT0ZV3cOJfYEhsruMdc44+KXJZSXrz8f8Fvoto68VlPgUuvV569/+EU+rUsP8fQ3ukUFRoQi+fCm/N8w5XpPDjnkq73SZOp2V2UsL7sChok3LdZy8vyNJHWYZ5Nj46tTfRr0E2r4T+mf/AIdwi31Wy831BalHLS6Lb16mrqU4VFmLTKq5sGl6hmSV4t1nr6pskv7s+i6AF3Vbb/3fY0F1Z9PcpK9LtfYbyTvHoyy+r0H3Dz6v7Ec4PiaXcLheyNsnj9OisLJBRbTLBU+ywGaxuNKXQp3CEVMpbnRtE0+n1IlUgSnVTzh8tmOdQOxsTymRyqAkqhNTy+ewZdj46L5veNdZhKpIbKjjkHTSxyNTvRJ8wbGI2pLAfQI6yAKqCJ1gSvVRPKq47iq1KgpxaMnPqau8uFvgzzoptvxJrz0yuo2qlVgu+cFjw4l+WTTaxW4abfgB3FBfMi8bRktsde/994brlHNCXhFv2FqvFO2YtquUH29Mp7FmmsaO2RVsunaVPG5JO66S9H+pPOlsV93AOkd7omdDijnbl0KO505p8uX5hFrcypy33i+a/M0CpqSzzyYucY2laPiltzHTs9/30NQrFLPj+QDWs8PPg37hRqihSfy/UFv6Boadt/LyBXdvnJpS6Zr5Qi0dDwYhvIPF74oYzjruMuKmEPlMHupbD0iK1m2/yLSlyK2zkmHwaQ0HIVAeC/NOSrjeUJpNUqFddVzlxcpGb1jX6VL65xj67+xLPNTDjtWF3e4K+rdNlRS16lU+mTfowivexjHJPa/hr4ivblRW7BKVfYptertqM88pJteD2f3JbavsCm10Lun9yxup8VCX/F/YqKlTJa2+9PHgFTBi9Mj2jZadS2MzbW7jN+Df3NZpJoty9jP4fYDuLEuOHYhlJdRnJ6Zurp7zyD7Sk4LD9Ca/1CnTTcnyMtc6/Oq+wuCKe3VvzE0bdrVSRDKns/LBFpV58yOeq2aC2jRLLoFUo4i14ANW2b9UXnDkZKiglZ3hXcIvXbruEbttR6BNA1wtgyoCyWWVqUoOxqrHkGfxKKC/m6M3zxLf16ojeoE/J0fj8u2hd2u8A1PWYUo8UpJL98ikrX76FFOzdWfHVbfcui8hblabHix+pNT1+tXyqWYR7/6n+hRx+H+OXFOTb8d37mm/hFFbIzHxDqNSEX8t8Pj4IGlJnr9VhBU6C359F1YFXvnOWW8Lou4q7GfHHiznPPO7CeDfc2m90ZdripyXgwfTK3FBBdusppFbZxdOpOD6PK8nv+ofgT7Ftxl1pNTKaKWNFvr7Bti+CXgGNjZs6+s+GeV1+5Z6VyO3kMxz6jNLlvuFfLubXMuRW3dZJFjWlsZvWa+MmqEm2d165c5KKZFa0diLgcpZLe2t9txYbPro/S24TWOT2ZeVK+Gl3lfTp4LWwocfafTkBPKfUyQ5onnSF8oaIBuAQR8sRha2qiOMdyVsbTiVqPwPfadGrFqX/wAMte/D1aH0NSXczdwR2UMmuEp8OXLF5qrWt/VD2Draxm+aNtO1T6DVapdBfxnv/o38ZOtZPBjdf05yi8c1k9YrWqa5Ga1XTsPONn9xdabDkeTfDsHmUXthmjdsmGXPw84SdSHLrH9CKIKtvfcSWNJJlfqdBKspf3LHt+2W9tED+II9lS/tafp1N8afsmtYZ6k8opMHsJ7Bc0aULOx+mSU1wvoR8PBUxjbJX0Lj5c0+nUu72HFFSXnkK2OW1lwZivIymv0eZqdJqqUcAes2mzNrcLLrJkrGy6lqqSXMktqeCK7ZvULe6EurjHI0vw7HNGL8/uY2cG2bn4ch/LS7hZ3W5ZrEZOkNdMnrDR3IF4BE2RGFfYOwW45I6kUS2mijuBQZ0YHcCwJsWTAhqRIZWya3QSyG6qcKyLYaKS+oQht+BhdUpqFR4+l9pfmjUX9xxSb6bmR1u4zUS7l93/gjlXfjhrHtLRqEOo9uLXgyGFXYeuKXJC7azXYXR6+yzzWz80XSllGTjWdKs4vlJ5T8TQ29fK5G9Gyn065hlB+g3vEnTlzXLxQC9+jBqM3CsumdvXmvsxiy6rS2tf5dTD5PkXs4KcTPVVxwz1XUm03UWuy+aDLpS4+U3PZ1xYuPJZ8gOpYzlyizSRu1IIoTTH1KjbYxb02cd5Rf3DdIvlTfC+XR/fJqLygpR2MRq+nzT4obYFyx0bC+bYxqKS2I5rBjNG1qdOXDU+nPt5G3UlKOUDHLaHJx3CoBETixBK1CHRRyKJIxKobOR042NbCBcQskcmdjIGzHuWDO65qHRB2sXyhF7nnmpavxTcYvL6+BPPL46eDj/wAqNv7vbCMPqFearPOyljh9MLBqcbfvLIrSw46nFOK7P0/qTvbpmev+ILO1k1ywvEu7Cz7yJJ8TRZ2qwgRPLuALzRqdWWHFfntyOw0zh5dC0tvrZJVgN/sk36UsrRlbqti+HiX1QakvHhecGo+URSpZ270DY26qtsLhSipR3Ukn+/ELrW2e1HmU9SxnRbcPobbcf7W+q8C0069zswy/FcXberJcy5tKwO6Ke46CxzH0XPtbwrI5OipLfBX055HQuWnjobaOkNzoEJPOA6lS4I8Pdsjv8UD1KzbF+7C3LL26xEXGIIaaqI8bEWSrmdkxjmcnIibNaJ7mQ3N2oLLBrq9UTBfG3xI4QcYbzawuuM9RPJbj4vL36V/xv8X9p0qTzPq/7V+pl9LpS5tv8c+5Ho+g1akuOfN777t56s2NnoPCt8iX+o9Tjx1j30gsbyWcTWUuvXz8TSWyi45XJ9QWnp2Fy9wizhwvh6dPBg0nyYT3EdSi02w233WROI62WBUb6LOJJhb3Q2dDI6jF8gkKMNiHHaC4IguY4eTUJ3UVxSyimubTDyjQvdEFW2yg2bPjlpX2N6/plzX4lxGSZn723aeUK21bh2nnbqgzLXVP7aWFt1R2VrkDstUhJdmSf4P8SwjcIbpHLG7RRtB/yMHXcDKt0gFspnAdA3fx7zpi6a9MQ0TZVzIpsDv7rhjkIqvBmviKrJrhWcvYnlVePHyy0z2sa7JyagnKXhyXmypsdGqVJcdTtNvPkafTtFUd2s779+/UvqNtGD2W2PZruBMXpzLDH1FNZ6VjbHL0DVQxhrf05eDLCTW/mpL/AAMdVZeP6k8efP8AUbUjfktCNbb8v3sBT+pILqS6d5BQh2s+gtoZdRPGlsNVJxeegXTiTRQmnNajoTTQ9xJY2sX4eRydpNctw9p2zaJRG16WwlUkn2lglnNNAH0GowJ/lkcZoKhyDByqqvaBQXlqay5hkrLigazamGTJVabjyyvII03UqinwuTaaeM9GtyxubPuKirS4ZJ9zT9mJ3Byu4sK2s1F3DIXsp/UyG+gD27wyrl8rVkIjVQ4AdvUhjkOyQ1ZbFa54HuJlY6OZ5e4VUeRU47kb7Xx6TRt0hlSn1HymDVawdmxyqCcH0BqqaJZ1yuu9QS2Xaf4I218eS06tLG79u8hs6sk+0nv7EdOTk+0WtlHPMHts879GW+4R8kfRoLoTOiwyOe5oqdPAQpDIIn+R3f4GhMr/AGFnuOdGL5pCqQw9ySERfrbB1dOXNPAqdq0uYY0zhrIMyoWVv5g9S1LNo58vI0g+WmduLRlFqNk9zcV6WxS6hb7C3E+Oe2XlvBeWPbYDawyxqQxleP3AqsTfE71T1M4R5EBnrOQetIdOoDSkUyqchjO5Gs6iahks+hDUQWkMlAw7U91F4A7exL52+WEQtASKTORSwtAuhHDQdOiRfLG0OWW4sKHIMigK1D4IrHJkY6YoxwT8I2SDoNoqiTW5D8rHL2CcDZIWw0qFS7zuCQXAgMj4DnCS8DONGjbDziV17DJa1AC5WxqbGsfqNPEirqovdZgUdQU19ohCwIDPRuIY5HGzjDQh3EO4iOMSWFMAlHJLGmPpwJoQNotrkKSHcI9jXIfTSoKyBJr7hlWQDKWZ47vuwfTwfbdA+mBUUHUymKOR6OtCR0YqKSEPkRSFpnHE6hmR6YrHHGhKR1sIIKkQKvEPqICuECmxZjXI9lmbmarWodmXkzKSYilMydG5EYHoeBRR1EiRg27TgEqK6jKY9SNotp8USJkPEclUGBLLkQOWDk6oPUmY8Or1cLIPZQy897yQVKvG8LkufiyzsqYJFPUGUYhUEMpxJkisjntcEjomatCQyojuRSAKDAoo6JIQSFk60cMBsgWsgpg1Y1GM9rslGlOT6Rk/ZZMVSuFNKUXlM1fxnL/81ZLnKnKK85LhX3PIdI1OVGXBLlyaDMdzbZZaum1ycBo3sWs5OAHb0yLJYyIYkkUN4htOpnfmEKgzlSLSy+XubxpdxK6xHKoA1btLkn67AdS5nLrjwX6g0eRZVrmMeb9OvsB1Lhy2Wy/F+YNGkGW1ACk1E9nRL22pgtnRLKlFD44p55JYDsnMnUOmTGSHnGhaMR5E2dkhgpnGMJGhmBaJ6YmMbwLJthYbNglw9gibA7qQKMjIfGdwo0ll/VNR+7/I841jTePtR+r7mr/1UqfyqS76jftF/qZXTNQ4uxPn0fedXDP4Ic1/movmzW2HsI1DoruEN+Mn5K9iSwFWwhCwckmOYynyEIYiouoJN7dSBxQhHNXXj6TUor8Q+3ihCCarKigmAhDxKpEOEIIOCOCFNHWRIQhaMI4xCFpjJCEIAIaoDXOiFp8Xm3+qy/l0v+cv/E84chCOzi/SObm/eruncywt+iOCEXSf/9k=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7" name="AutoShape 2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8" name="AutoShape 4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79" name="AutoShape 6" descr="data:image/jpeg;base64,/9j/4AAQSkZJRgABAQAAAQABAAD/2wCEAAkGBxQQERIUEBQWFRUUGBUWFBAUFBAUFBQUFRcXGBQUFxYZHyggGRwlGxUYIT0hKCkrLjAxGB8zODQtOSgtLisBCgoKDg0OGhAQGzUlICUvLSw2LC8sLDc3LCwsLCwuLCwsLCssLCwsKywsLCssLywsLCwsLCwsLCwsLCwsLCssLP/AABEIANYA6wMBIgACEQEDEQH/xAAcAAEAAgMBAQEAAAAAAAAAAAAABQYCBAcDAQj/xABEEAABAwIEAgYGBggEBwAAAAABAAIDBBEFEiExBkEHEyJRYZEUMkJxgaEjUmJykrEVJDM0Q1OiwRY1VKMXY2SCk8LS/8QAGAEBAAMBAAAAAAAAAAAAAAAAAAECBAP/xAAmEQEBAAICAgIBBAMBAAAAAAAAAQIRAxIxUSFBoRMjYfAycZEi/9oADAMBAAIRAxEAPwDt6IiAiIgIiICIiAiIgIiICKsdH2Ky1dPLLK7PepqWxGzBaFkhbG3sjkBvurOgIiICIqvx1xBJTMigpAHVtW4x0zDazNLvnff2GDXY620tdBaEXhQQuZGxsjzK9rQHykNaXuA7TsrQALnkF7oCIiAiIgIiICIiAiIgIiICIiAiIgIiICIiAvKrn6uN7z7DXO/CCf7L1UNxnP1eHVzxrlppzbbaNyCJ6I6XqsHogdS5jpCTuTLI5/5OCt6iuE4OroKNn1KeBvlG0KVQEREGpi2JR0sMk87sscTS97vAcgOZOwHMkKq8CYZJPJJida3LPUtywRHempAbxx/edfMT48tQvDEG/pnEOo3oaB4dUG/ZqKwasg8WRjVw7yARsVfEBERARFhLK1ou4ho0FyQBc7C5QZoiICIiAiIgIiICIiAiIgIiICIiAiIgLxraVk0b4pWhzJGuY9hvZzXCzgfeCvZCUGEMQY1rWizWgBoGwAFgPJZqMo+IaSaQxQ1MEkgveJk0Tni2h7IN9CpNAVc44xiSngbHS2NVVOEFM07B7h2pToeyxt3E25DvVjVN4YHp9dUV7tYos9JRdxax36zOOXbkGUHezPFBPcNYIygpo6eK5DB2nn1pHu1fI48y5xJUoiICIqrxjxO+BzKWiaJq6cfRRezEzY1Ex9lg+ZHvQZ8V8XCkeynp4zU1sovFSMIBA/mSuOkbPE7+ZEfhvA7qh7ajGZfSpgczKZt20dOe5kftnX1nb6d11K8H8KMoGvc5xmqZjmqat/ryv7h9Vg5NViQEREBERAREQEREBERAREQEREBERAREQeVXUsiY6SRwYxgLnvcbNa1ouSTyAC5RxHxZFjskVBh87mwvzvrJbOie+JlrQxh4BdmvrpsNdLgyPTxVv9Cp6WM2dWVEcZHe0a2/H1aj+LeAopomGjaIKiADqJI7MzFg0a4je9vW3B17weXJyTH49umGFyeHEXRzTGEGib6PPELwyse8EubqA83uST7W4+SuvRfxO7EqBkkv7aNxhn5XkZbtfFpadNLkjkqlwbxS6upQZdJondXMLZe2PatyuOXIghbHQOc0eJSD1H1b8vlc/JzVThuW7jl9L8smpY6dURZ2OaSQHAtu02cLi1weR8V4YTh0dLBFBCMscTQxg3NmjmeZ53W2i0OAiKD4kqay7IqCJuaS+arlcOqp2jn1YOaR/c3bvKDW4s4nNMWU9Kzr62YfQ0wOjRzmlPsRjv0vaw5kZ8H8MCibJJK/rquc56mqO73cmN+rG3YN8PgPXhjhiOhEjszpqiY5qirlsZZXfk1g2DBoAB71OoCIiAiIgIiICIiAiIgIiICIiAiIgIi+OcACToBqSdgO9B9XjV1TImOklc1jGC7nvIa1oHMk6ALnWN9KgfK6nwendWzDQyi4p2HUXze0Lje7Wnk4qIHBdfij2vxqqOQHMKKAgMHgSOyO6/aP2gq5ZzHytjjb4ZUFUcexdtWwH0LD7tgLhbrZzrnAO3J3gGM5khX6oFgvXDqCOmiZFCxrI2CzWNFgO/4+PNRuP4gyGOSR5s2Npc4+DRcrFzZdmnix05C+vFHVY5IzQANLRy66S4b/AFvK650R4L6HhVMxws+QGZ+ljml7QB8Q3KPguF01K6eOldKP8xxBpe3vYHZQ3XleR/yX6iiYGgAbBa+Oa/vpw5Lv++2aKH4j4opcOZnrJmx39VmrpH/dY27j77WHOypB4yxLE/8AKqYU0B2r6v1nD60cQvfvB7Q9yvbJ5Uk26ei5HV8AVcl31GL1bpN7sLmRtP2WB+g91lv9HHENTFWy4ZXymdzI+tpqpws6SMWu12pJOp1JJ7Lrk6Kszluom4WTbpqIiuqIi16+vip2F88jImDd8jmsb5lBsIqVL0kQSEtw+CprnAlpNPC/qgRvmlfZo94vuvD0rHaq2SCkoGnfrZHVMw7iMnY+BQXxfHOA30voPeqGOBayb99xiqdzy0rY6Qe7s3uN+QWzSdF2HseyR7ZppGOa9sk1RO852m4cQHAHUd1kF0REQEREBERAREQEREBcn6SsXmxGsZg9E/K2wdXTC/ZZoerv3AEEjmXNb3roHF2PMw6jmqZNerb2Wn25DoxnxcR8LlUnonwF8NO6qqbmprXddK93rZXEuYD3XuXEd7rclTPLrFsZup6joaXCaQ5WiKGIB0jw1znHYGR+UFzj4/kApOhr4p42yQSNkjd6r2EOae/UfktmZwAN9uYOxHcqBPwWGPfJhs8tCX+tHGGvp3H63Uu0B9xWS2fflokt/wBLlVVdtBuuS8a4o7FJxQUhvG1wdVzjVoDT6oOxsR8XAdxU3WcKYrNG6J+IsLHCznCnDHkc9W2IvtoVr4Z0QtZH1c1ZO5hN3RRBsMbz9odrNppr8Exkl7W/K1vxqRX+I8QpYJsMyyx5KSpie+Njs7mRMLCdG31sy3vIV8qukt9VE9uHYfXvzNIZUZI4mgkWD2vcHt8dR8FJYHwPRUdjDTx5htI8dY8eIc+5HwsrHk710x5Os1HPPHtd1xvD8DrI5DN+iGzTkgmprq2OpfcHR1hlbccja4sFZP03jjNTh1O8D2WTjNYchd51+C6AWhYXCi8lvmJmHpzWv6UxE0tq6OpppLeo9l2ud3Ncct/fay2Oi6kmxGudisrGxxMidBTsDsznHN2nO913ch6wttc3bFI2SRlkjWvadCxwDmn3g6FcsNZDg2K0xpJmxMndlrKRz7QsjNvpTfRhAuQN9LDQ2VuLLHt4+UcmOXX+HeUVIPSvhYfk9Kbe9rhk5b+MNy/G9lbsPxCKojbJBI2RjtnscHNPxC07Z2yq+/gujfO6omhE8riSHVDnzNZre0bHktYB4BWBEGLGBoAaAANgBYD3BZIiAiIgIiICIiAiIgIi8ayrjhYXzPbGxupe9zWNA8XHQIPZFQcW6WqGN3V0olrZeUdNG5w9+c6EeLcyiX4zj1efoIYKGJ123kJknaCNX+8bgZQbjuVblJ5TJaw40k/TOKRUEZvTURE1YR6rpT6kPibXG/tP5tXRI2WCh+EuGo8OgEcZL3El8sztXyyO9Z7ipsrPll2rtJqaeUrL7r4IwvQLCRqpr7Wl+nwkBYGcBV7ieWuawegRxSPzdoTOLWhtjqLEXN7c1WvRMfmtd9HTg7ludzgPAEOBPxVZur2SeXQZawBQ2J8XU1P+2niYfque3N+Ea/JVsdG9RUfv+JVEgO8cNoWeWoP4VL4Z0aYdT7UzHnvlvL8nafJOvu/8R29RB1fS1R3yw9dO47COI6/jsfktZ3SBWSaU+FVL7+08SMHyYR8wul0lDHCLRMYwDYMa1o8gvZynWPr8m8vf4cXxSs4gqgWspnQNP8sMa6335HXHwstfAaSow5rjLhD5nv1lnfNFLI4XubNDTz1tzI1JXbc4WtWtDmFTeSa1ITC73apOCcQUdexzGxta9uklLNGwPbY21bsRf+17KPwNv6LxqlZSnLT4hnbLTXOVr2DSRovpqW/1DbaP6RKJsMbK+JwjqIHsAd/NDjYsP1rC5+6HD3XHgHgqo9IbiOJva6fJaCnYDkp2vGt7+1ZxFhe1zck7X4Ju9p4V5rJOt8ukoiLUzCIiAiIgIiICIiAiIg1a+p6seKosXA1PO/rasy1b7mzqqV0gbfk2MWYB4ZVcMYGoX2BtgFlzyyudm/hoxkmG2nRYPFC3LFG1jfqsa1o8gt5rANlkvirJIW7ERfCVKBFjmWLpQFFqdV9LQFj1oWlU1Q71S8T6TaCEkdd1hHKFpePg7Rp81z7W3WMdOkk3lXQDUBYOqAuYs6UmSfsaOsk90Tf/AFcV6f4txCYfq2E1H3pyYm+G7RcfFT15PRP059uiPqQvJ1QuZSP4jl0bTww/aBgNvxSP/JYno+xeqP63XhjfqsfK733YwMb81H6WX3YfqY/UXrFuJKWlB9InjYR7JcC/TuYO0fJU7Eekrrrsw2mmqDt1haWRj47+eVfaToSpwPpamZx+w2GP8w5bkvRgI2j0eurWFvqh0rXMHhkDRp4K8w45/KO2dquRYHXVL2VNU6J8sLg+DD3C9ObbtfY7nvudhc20XZOCeI24nRxVLWFhdma+MkEsewlrhfmNL8tCFxnGMWxDDW9XL1UvWERw1x+jaxx/mt2BA1vtoTrYrsXAPDf6MoIaYuDnNzOkeNjI8lzreAvYeAXfh7a+fH1py5tb+FhWMl7HLYGxsSLi/K47lki7OKmy49iVJ+90IqYwCTUUD8ztP+mks/bucVvYNx3Q1bsjJwyUGxp5w6CUO+rkktc68rqyKLxzhylrm5auCOXkC5ozt+68dpvwKCURUH/AdTR64RXyxNG1JU/rFPYDRrb9qMbbXKxPGdfRaYphz3NG9XQ/TRW5udGe0weJPwQdARQPD/GdDX29FqY3uP8ACJyS/wDjdZ3yU8gIiICIiCKxw2ssKOW4W9X02dqgmEsNisXNvHPf01cessNJe6+ErUbOshKo7w6VsXXxYCRfcynaNBC+OiBWQcsXusEuk/LwdSNO4Xhh2EQU4ywQxxjuYxjb++w1WL6g3Xm+qsLnQDcnQBce8nh16W+UoDZfM471U5+MKNps6rgBG466M28ivObi+jaLmrg110mjcfIElT3vpHSe1uMoWBn7lzyt6TaGO+WV8pHKON5v7i6zfmtM8fVc37nh0zh/MmIjb4crH8Strkv1pH/ifbpnWFfXP0XLhW43UEDrKalBPstEjwPiHA+YWzw7wrNibqqOoxarzU8nVSRsa2Fpu24cLPIc0gkagbHRXww7faueXX6a/H9SK57MMpLSTzyMMltWwMYblzyNjzt3A94v2yNmUAdwA130UFwpwfS4YzLSxhpIAfKe1I+3Nzj+QsPBT61YY9Zpmzy7XYiIrqiIiAiIgr2PcE0Fdc1FNG55/itHVy6bfSMs4/EqHg4MrKQj0DE5ervc09YwVTLfVa+7XNA7h5q8ogIiICIiAobE6btXCmVhJGHbrnyYd5pfDPrdqzct3WbKkKYqsPDh4qocQVxpXtiZBPUTPGZsUETiMtyMz5D2GC45m/gsWXDnjfhrx5cLPlPNmBWedUllJjlRrHT0lGO6eV00n+3ceYWtLhPENKXPD6ataP4QtG+w3yjKzX/uO2y6Th5NfLneTB0Fj16nVc0wjpPgLzFXxyUUw0cyVriy/vsHN+LQPEq3wY3E8Zo5ontPtMkjcPMFVy7Y+YtNZeKknQXuqEzo8nrJHPxirMrb9ilpy6OG3K9wPkL6esVYq3immh/a1MLPAyx38r3UJUdJ2HMNjUX+7HO4eeWxUYWz/GJykvmpen6PMOY0AUkRA5uBefNxJQ9HWGG96SPXuMg+QdooZvSnhv8AqCPfDUf2as/+J+G/6n/Zqv8A4Vt5+r+VdY+42Z+i3DHG4gt92WoA8syiqnomo26wS1EJ/wCXKP7tJ+a2pOlLDRtUE+6Go/u0LQm6VqZxy00FTUO9kMjADj5l39Kn92+0ftxBVlHX4bVQ0lPOJxW3ZTyVBJMUgLcxJ12Dh3jXbTXrvAvCbcNhcC90s8xElRUOJJkktbS+zRrbnqVT+FMErMRroK/EIfRYaYONNSuuZHPeNXvuAQNAdQPVbpvfqq1YY6nz5cM8t348CIiuoIiiOKW1XUZqBzRNG4PETw0tna2+aAk+pm+sLWIGu6CXRQ/C3EcWIQdbFdrmkslgfpJDK31o5G7gg+amEBERAREQEREBERAREQEREBERBo4pg1PVNy1MMcw5CRjH291xp8FVqjolwl5uaW33Zaho8g+yu6IKVTdFGExkEUgNvry1Dx5F9ip6g4Woqc3hpIGH6zYYg7w7VrqXRBpy4TA83fBE497ooz+YWmeFKHNn9Dpc975/R4M1+++W6mEQacWEwM1ZBE097Yox+QW21oGg08BovqICIiAiIgIiIKRxZgE9POcRwoD0gACppNmVsTeVh/FHJ2/5Gf4W4jhxGATU5+y+J2kkUg9aN7eRHz3CmFReKOFZoZziGEEMqf49KdIaxo5OGwk+18xugvSKt8G8ZQ4k1waHRVEek9HL2ZonA2OhsXNvz87HRWRAREQEREBERAREQEREBERAREQEREBERAVb49xCelpRU0xuKd7JZ4srT11MLiZgJ9UgOz3+wrIvGtpmzRvjeLtka5jh3tcC0/IoFFVMmjZJGczJGtexw2LXAFp8ivZUrogq3Ow1kMhvJSSS0sluTonnKPwFquqAiIgIiICIiCrcW8EQ1zmzMc6nq4/2VbDpI08g8C2dvgdbXAIuVHYZxFXUT44MVp3ShzmsjxKlaXxvJNm9dEBeMnTUC1ztzV6RAREQEREBERAREQEREBERAREQEREBERAREQc+oXnDMbmjfpT4paWF/stq2C0sfveO1f7o11XQVhJE11szQcpzNuAcru8X2Op1Wa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0" name="AutoShape 12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1" name="AutoShape 14" descr="data:image/jpeg;base64,/9j/4AAQSkZJRgABAQAAAQABAAD/2wCEAAkGBxQTEhUUExMWFhQWGBsYFxgYGR0cGhwcHR0dGBweHRgdHiggHholHB4dIjIiJSkrLi4uHB8zODMsNygtLisBCgoKDg0OGxAQGywlICUsLDQsLCwsLCwsLCw0LCwsLC0sLCwsLCwsLCwsLDUsLCwsLCwsLCwsLCwsLCwsLCwsLP/AABEIAKgBLAMBIgACEQEDEQH/xAAbAAABBQEBAAAAAAAAAAAAAAAFAAIDBAYBB//EAEUQAAIBAwMCBAQDBAcHAwQDAAECEQADIQQSMQVBEyJRYQZxgZEyobEUQsHRI1JiktLh8AcVM1NygvEWQ6Ikk7LiNIPC/8QAGgEBAQEBAQEBAAAAAAAAAAAAAAECAwQFBv/EACwRAAICAQMEAAQHAQEAAAAAAAABAhEDEiExBBNBUXGhsfAiYYGRwdHhMlL/2gAMAwEAAhEDEQA/APbnNcU0prlASV2onuBQSeACT8hmvLtf1aDLX708gb2mPkDj7UB6tSrxTWfEznCPc+rsT+Rj8zVYdR1DYLkf9TMT959jgVLLR7pTGuAZJA+Zrw611R0/4iFh6yf1H8qv6fqenYTtA9d0fLngfWqQ9hS8p4YH5EGpK8pt3FQ77Y2kGQynMxjjt61rf/VDi2GNu0TtBP8ASnOPTZ+U0BqaVYt/iy834UtpEHJLSO47VLpviu4zQVtr7ksf4UBr6VZXU/ElxWCg2TMcbiOY9ak/9QGY8ax/db/HQGmpVkbnxJc3hRcswf3tjR9t9PPxCf8An259rR/x0BqiK5FY/wD9RvujxV2f1vD9vSZ5xTv9/Ez/APUmPa0KA1pNRMayK9euTm+dvY+Gn+Gmt1sz/wDybn/20/wUBq2NRMayP++X3EG/cjsdiZ9P3PSmanrmwFmv3oAJPlT/AAVtMy0QanRgXLviKNxu3G9TtZiV/wDiRUFy1aAkquPUUE6h8TXCTtgyfxMVLR2kYUYA4mgl2/cun+kuqB7up+2YH0ArDZpI0Op6hpVyFVzxKqI/vGAfpNC73VS48lpY7Qv/APoj9AKZpDpgZe4pPqzT/Gp73V7AB2lJH4cr+hYVLLQzTaG807W2Y/d9eRM54PfHtVR7t200MFJyJUDkczgqYj0mr+n6jaQQt5uZJLqx+WWwPqajv6mzO4PO4jcCyQT6ySIPyHaoUn0PV1c7WsBv+i35v7gBn7j5UV0vVbDQshW/qsNpxjAIz9KBm2L0C1qDbYg7xaIBbKwQ4zAOfTieKq6zpotxvvEM2Zd1aY8sFhycd/Wr4J5NuhQ8Lx/Z/wAq2vTj/Q24/qD9K8P0nUrtowtxSOcOoH91sfaK1HRviMvCMzkgebw75AA7eUMQB8jRMNHpjmoi1YU65txh74EcG65znvu+VSnWifxX4j/nP/irpqMNM2wFOJrANrXnD3ojjxW5k5/F6RUj64Z89/2/pn/nU1CjcFqburB3NWd2HvRHHiuc/wB70ro1Y7tf/wDv3P8AFV1Cmem10GnBa4RWDRn/AIx0WquWj+zXYx5rZgbh3h4kH2kA15P/ALqvOZKAexLR+sV7jrlm24HO1ufka8h12uuWw+22kjvz354+VRlRFb6ReAgLbA+X+dTWun3+Ny/6+vzqsmvv5kIeBgR25747U23rtQSYKAbo7YEDMkZH0qGi4vSbszvSe5/0ao6joblpLJ9gf1p2q1+o/dZRmJH+eIipdPf1BGXUk9vKSP7sCgBj6S9bBZGU/wBkegx2jJ9at6XVXiP+FP1H+E0Su6dhYZ2IMmSAPlwZrmnuMqKRbZieykyPnmpYIBqb5/8Ab/Mf4KkF/UnhD91/wVNe1bq2En/uP2+9XLfiYlRxJMkCfTvVIDVuan+qJ+Y/gKU6rso+5/hUl/VXQ+0IPQHP0NXWtXJGFI75z9qAGkar0X7t/iruzVf2fu3+Kn/tNzft2rzE/wAePTtVopc3R4a7P60ifby0BRNjVeo+7f4qS6XU+o+7f4qcl24X2+XmOB257URNlsyUAzwM+1ADTpdT6r/8v8VN/Y9R/WX8/wCdTWbrl4hBnP09KtNZbPmXg8DNADW0l8/vr/r61S1WivEFWdSDirlh7pcAsInOPvFTXVcEyViORzNTcpV6Z0a0LY3gbs+gn/Qq2vS7HYKfkR/KoND0p7il2zkzk5Htn0iimt0e9QoHpGeD9KosF3ej2ImVE8SwA/TNNTpWnyQ1swOJByeM9s0J690JzdA7BQe5GSfzwPtTOj9DIuEZ/DPpnFBYa8KwAQy2ZGMsB+RFQam2SoewtgMDAJz7EgRBYdvSgx6ArEkhpn2jn3zxVnQ9JK2rhUEFT5fXsR+ZoSwT1DXX2Zrd1QzMVHiKAgAkht0YYRIwcRNTdN0d+2VbTsiMywxwzLk4h8Z++BS1nT7ipcLZxIwcR2EnuOa1Gh+H5tW2jkKfKYJMCJxVslDtBpENsG94ZuRLRj5SIwaF63ppF1ijhVaCBAIwI7itJr+l+JsEDAiSe3HpQ0aQ222SABM/MwRH8ayaKtrpjH/3l/up/Ku/7of/AJyf3U/lUmoDq3lcZAJHv374BohprblJ8YD7c9sZiqAW3SG73k+yfypg6O3/ADl+yfyq31E3FIi4rEgSccj0yIqTT+IVB8VVM549R8+0/lQAx+kN/wA5f7qfyrh6Q3/OT7J/Kr3UPEG0+ICYg57+o4p+mdislxP0/wA6A9oV6eGqut1W/Cynvgg/pXLt0KCWIAHJPArZzH6//huf7LfpWA6paHhN5QT+ua22uuzacgz5TWP1/wCCssqAtkgmNveDz2+kVDfuFSeACTGJmPXymrthDu+s/wAabetndx3P8aad0i6hl6dikqN24k+mAT6eg9Ks9IcsSYAEe/f5gUy8fKv/AFH9DU3SpEzjA7fzolyw2S9SQeHEf6mhf7SiQCh+4E/nxRXqP4KGattoBPHHryQB+ZrKVst0i0LaNkrE9jUD61A23wTIxz/lVi6DIHy4rl22Q3HNVKyNjGVdw8gzEiBz86jGsEx4An5n9dsVOxO+IxSCGeDE/wCs0SsrdHXsKCTtE+nv9qr2tdJjwRPHJ/XZVneS0ds0y3bO7jH19KJWRsQtAEsFB5IBiP51Fb15LR4Sg9/xfqUirSkHHzpq2yGnt8jFErDYyACSBJzA4H3iorevLNHhL7nzD2OSsVJbXzH0zT7dszxjPY+tErDYx2H7q5H+uaoXdQxkC3B9c/rtq5byx+Rpt1TBnif40qy2W9BPgN/3fpQ3p6XPF827bOJ4Hyop07/gn5tUpHHPIoQE9bt/0oOT5QIBA7t61B0nT/0pyfw9z7irvV2HiZIHlWJIHdvWhZ6tYsvNy66zEbELyAQSJGBMR6matCyJdIcyGJJIncBwSOI9qs6C1/QXMnJJz8hS0+qRl3BxDEkT5SQSSPKcjBGKn0VubLfX9BTYWC7+gN5GtlWUEEbiVIkcYo5ZUJpBaESiBAJEmAM8Yk1TvXGG4SAvvxxkfWex9KawIUwYBnEHJOOSPSgJvh6w6MdwYTPMH9K71K863WhQRjsZ4HvRW0ZKnOapa9Cbjx7f/iKJFsjtOxALDkdvT61zVat0PlVSCMYJP1zTrPC/XmpL9skCM/ITRKyNjdO5dZYAekf51Fq9U6QFRSI9DM/fiptsLnGTSuLIESfpRIWVVvtcWSqjOIkfqakDOAAFT6z/AArrW4QYz9jUloiMxNC2YLpfxK+mueJauZPA9jyCO/PvRTq3xnqdQ53P4dtsgA4+0+lYBFzPAjOc/ap21B+g9Y/TmuTj4OJvvhvqt5tWieJ5WJ3LJEgKSMcRgVt9eRtyQJry74Bvbtdag4Cvj/tP869M6qoKgH1H5VqKqJuCILVpNw27Z9jmqt3U2t5VgSQTJiQPSTT+mAhgS3YjEdjjioriEkwYHPA53f51qnwatFq8q7VkiO08VN08KCdse8fWqutMoACJExU3TlIDSZPP5T2p+ZbJtd+AUC6rqdpGzUmyZAaNsGWAE7h2Enn70c1uVX6UA6polKgEIV32+Rmd6+/H+dRch8BbTIdq7n3mBLYE+pxiu/tVnfBY7vXO2fSeJrq4hRgYEVTOm7QsSMR8/fnFXkcBAuN07sc9oiPX0qva1Nhm8rZHBIIUnnB4qQtPl/d4j2qsumGB5Yk4j/P3pyOCwpUOWJgZM9qi0+s05bymCOGIhT8j/wCKkbJIPGaqpp/MAdpEnt6QfX3oC+XiSTA7mq+n1NknBIPYkQD8jTySZB4iobenys7THt7/ADoCxgSWMAck1Ws6mwW8p2nsSCAfkatMdwIORFVLekyJ2kDtHv8AOlDgsFIJJwM5OB96HNetTjHoSIB+RondAIiKovpZGSCIOI949aVYugl09v6E/Nqmc8R7VBoB/Qx7mpboiPpQgO6xcAuAFdzFRA+rUGv6ppBtIrHdbBDEiNzqqnA43c+088Ub19nc8gwQB6e/rQrXMLYBn9+zn/8AtQ1UvIb8ELrBOJ2EifTJpmp6y1q1CDlstyTgSqj+t6k4Hzorc0zEkqSJORj+tnmpdAQttpEjeSR24mlC7M7pOpXHV2dHtD+szAtx+7gQYzNS6XTbG3C44YyRLEg+xBwTRvW6XxbSsEmcxO2JUDn2+tDdD0R0uKxlxyNzkke4knjHaoUudCuX7l3ewNu1J2oWGTwcRIE55q31S5bF1t4JOMASeBTrutS05VmCwd0lgB5ix7n2oP1X4gtBiy+doHH4fwz+MwO0YmpfgBRXUgFOM4iI+Y+lVtX1jTLi5cUkDgSxGJ/dBis1c1N28AX8lo7sgHZ+EHidzfM4zj0qXU9IWJAnysZZtvCCIVIH3ok/IsN2/iDTMMXFUehBWI9ZED3zV5b1lkBJDDMbTM9sQecVieh6BWtsSpkPErcYH8XocH61y9097bK1lmLEgEbQHgs3MeS4DH6ilVwxZtbGqtsPJI9VIgj6VX1PVERoIefZRH5kUA6N8TD/AN1QGwCygkZxlfxKfuPlFG/962Hht9o+5dR+RM0v2WkeT6nepKthlMGpE0Lm14kHb2MfU/T34raX+gW2a6zOoNwsWG04kzA/160STQ2hb8NLkJBUSJMERBj27+9Z1oz22AP9mVknVNcwPDSIJid8gQfpXouuvOYBX6jI/WgfSunoFI3qwEASowBgZIJPFWdQotjepzwAFGT9q1q1bI0o1yM6j1ldKgdwDmAJzMk8dsVW6L8QW9QxVYUxPmaO49v9TWd6rrQ2s2Xra+HsIDruIllBJmeRI4HpQy3obNzUbLTHYbZLlTIADKMNyZzPzq699y9tNbM9Jv3sCBPOUO4ffFW9LdO0kCO0NArG9J6KltptBlEeZZV1J+RmCP40tZ1JSLqpad0UMr3FVRBEgwIzHqPSoprhCWNpml1HXLL+VXQlSAdrBv8A8eKFde6oIRVDEllYwBwrbjyecVQ6f06woQWyodSNrR5pHOZzMcelX+o3Nr2vFKkEMU7yQVHmB9BMZ70UknZZY3sguutQhW8wmOR8jVW11lGDEKxtqc3MRIkHEyQD3jsaC6PrEXrtu1veCGYKMKSIMQ0CSPXuador+1tq5VZk7Rg53bpzOTU11ujSxW6ZpTrEwfNmY9MYNWLyMttbjIwT+tGOBHyGKEW+oMvm/FBOJbImJ3btvvwaCjrd94ZdTe3eJsmSB+Iq3ljZwDA+VVTRnsyZp/2lOZbzAkTEUrmsUGDMgn+X6g0AvNdZwP2m6FOQQyhp7gnIjIgR6zVr9sug7C4lVBZiHgkzwA2MCZ9xUU0HhkXr2uRFLDexIwoXJkxA959ai0WvLOWdXt4HkaDGeQVJBB/nUa3Lr2g5iGMQdzCZM98gQTxQvqOtvANZtFfEDK3iTshTuBBUyN24DPz9qJlUXV+TR39X5R4cZ/rkgR7QD6d6VjXqUVjg5BHoQxB+kg5oB0y/fdNrhXdDLMSSIORtIkbo9h29ar67War9p/obZNpQsEmNwYKxzukcjFavkOCpbOzUXNckDPPEj6VHf1ihZJ7YweZn0oZd6hdjdtBtzBMuWiY3bSeMjvOaWq1LKAzOEZoUkg7VmMySOPWaKVGe23uw70xma2I2kGTznPt2qQ6jjyN+UVjtZfC2YlVJG3eAsr/aI2yB9SRirmhsgXCVuErsJZZL5UqAw3DBMmY5xU1IduQc1F4/i2jOIkzifb3oF1vS3bhGx0UCCZdeQZH4hyCJqkOobCEvotveX2k5ZYzwPKPoTJqbqenVbY2l7lxmyVbaCIJgxAXHoO1aUvBHifIY0WofaA0O3LENMmecLGeaqanVRa2Hb52My37sebgemPmazOj1F4jcgHhSZDTuKiQfNmDAxxzTviHrHii2bZh4yfKYWQPofxEd8YqOV7BY6TZ6Jp7A8EKw4AkCR+npUWns/wBIu791fLEjA5kTkfzoN8KMEcAXWKuCGDtuluQR6NyIHI+VUuoap7d+8gVlhgLbBtoiAZj97JiDjmpdrYvbadMl6xojc1d38eNkbdg/cYmS2e3+sVAdCLcnw1LbZBZtx/4UCJwDJHH0FRdW6mB4t9mAIRAQIjeFZSBn+sR96F61SlgXxcJeA7q23aRiQqjzSuCD7VZNoihZb02sS4u7cy3OQxMAGNsREFYnPvwe8r68AhXQhiCDtlcsAOx83HMCsw+m3q103ACGY+GAYESYPpPPPBouvUrd9RvO5X48w3qexAAke8/nWbp2bWO1ud6X1Bbdw2biupZ5XcSAfNPbnnn2q3f6gqv4Vw7Am0wPKpJG8HcuRG717VHo+iK9yLe5riBTBJhQvlnzfvEfxioL+mcXV3WjCTPfB7HthvXifapKRHFJ0izZto7MrBGCAMr5DbST++uZzkZ7VA/T7RjzXeF7IeVBwSJjPep9Fp2XdtWCQ0SeOTAXgCB6RRLSWr23jgKOw/dX0WrGVmWjU/F3TUayzW1XxwN4ZFEtkAkhRBMEn1xXm+uW/ZeyrBl8QAQyQYkDH8uRW5vW7lu7aJLYXMnGScfOO9d6ve3rtYBgrW3VZ5IbseQSK66Yu36Nyi1X5gDSk+DcuboIMjB/dJEbRkn5Ux9W7qp8qDYCfMDG78XBMESTmhnU+pPqLreXjAVQREYA29vrRLVdJW1ZZlTcyrLKwlW9fMDunvzXOMlHkzocuAj0npq39OC8S7s3uAfKPyArOp09bd24F2yiMgAidouMx2iQS4WPqIMTUOk+I9lhWthlfjkFZHsc+hqjY6wVRrzeZ90tmN0nEwRJkk5xHzqzW23JFZpBpzZteKxlBBnmQZhhxIyJP51W6LqizFbaKQdx7HkzwTzJnHrRXpdtrmj8EMhVlIm3EQZiSArEgYM7uOKA3vhWzue3ZuxcVd32gGD82GcUw1OMoNb3sxJzhNTv4o71DpRS1ZbcYLkXDsZTK5Vs8SO3Y7sxEO6clzU2rgDzeZ4thsBVXa5G3jaYyR7jJoS63QTYd7j3GAjzNkTgkNxEZ7Y5NH9J1JbA8NdpurbCwDM58xn0LSfrXpyQjoVUXpVryvU3X3wOsaS7pgwcK4Zix2AHa34tpJiRBBBx3p3w9eVgzMNrO53gzxAADCfTme/586x1UWrOoIPn8S2F7crbB/IN68Uuna4XtxVVDOiM092KsD+YrzvGk9j3zxx1aUwpqOkOQfAuKqFJBy2wgSUYdsgjiYIrjWhKad7OxGMFkJjdG4ZgR5s+5x61X1PVizMw9SMcH/yZ+9Q3NeTdQBmwoJE94Bn866TxKKT9nn6dvLJxfjb5hzqnw+lo2Ed2ZXf8S4P9kD6T/oU7rXTLdtvJ5M5gkk8AYnDSYx6Vc6yI8I73dZ/eVsdhyB2JoKl9nZV4G/bJ9LZJOP8AtA+9cuVVUdJYtKWRSvkm0+j3WAxYoN2BxMYMn3J/IZruk6duQjcSWiTtAMDgA8wM8+9Fuor/AELKe6HA9T/n+lBOg9XtJF25dYS+wWlUtcYqSTEfux37cVvJCnSPN02VSi3L2SnpWyIYqJ3GeTMDH2/X6UdAzam7dusdlpX2W8DzBBtJHrx2qz8S9Ztsf6G4x8Tb4cSPKp8wzxEEQao9Ou3l01rToGfxEnGMOS5Ef1tpye0z3ispJxcWdZy/HFx+/YT0/TLtx1YMFtXNzHyncqxgGWg7uZERxBnEOo+HbrAvIwC3ghS24THmbcADMgesHjkF+k6jdfDcYPlOIgAERxIOPmKR6yli7qVukj+iVgQpIybsyRIGROY5NJaW69GYtq374AyfDj6otbuu9q3GdoBI/swcckTBobpvhu6l66rXtgUqogSXCktnMoGXjnmK0HQvi5b90J4TJuDbWPDfvRnvEn6VD8VW2a/d2z+BSxn92AP5n6CqoJRNQrJN36/kzPU+nPfvraFxSDG0EEbX59TIgROBM4q7dt6goF8PKt5k8uCMQJwDk/P9Zwzjw3dQpUBQ0Yz2PoD2P0o5d1khXcQGEkYmd0yBzBAn0xXnyalSSPTLGo49d82ANZ8NgJtVyviAhgomGYSdvpOfTg1XbSpYddp8vhIokBgSN24xOMx+dF9fqTEocsmMd+35UA1t9ZCuoBVF5OBjgniRXpzRjFtI4dLF5nFNpc/fxIL+hugC7adlY3WIIBwslwztMABZPuQKb8SfEnivaZwdild0RLADJP17cfxsm822REd8yCvH1Fd0elW4lv8A+nU2/EDKGM3LkclVPIIHEgGuUJJqmdOs6XtSTi/AG+IdZbuPaCqxDAhv7QMAAQOZyMGJo70Xpdm5aZSbz242oJVSCAMMcebvHAolremD9q09/aq2LPmIIiDmScdiBQfTddNzV6kruCu4ddoB48pOQckQa3KGmJ44y1TvwZXqdlhq7tsEgGdwGAYWcrMTWn/2edNNy4AEm2bgDN3gDeAcQBKN9WHpWbukm/cbcd0vtn0MgD7H8q1P+ybVOty6snZtn6qf/wBjWoUYyRaV+Al8S6zYlw25Hi3SBE/utsQ7hwITA7yc061pFvDTw2244/4hAMuEJAYnIkTmeRwZwU6x0YbU2DbC7R7jnP5/es31Hq3hoLZQJctuHRexKz9lIx9cVuUaW62ZnZ7rlCtaP8RFwRkk+GpGEznd6zUL9QVCR46mcyLaHsByCfSqnVdUXFlbTAB93p6KRnt3po+G798BkcQBtnndBJkEHjMZziuSj4Rb8s3HxZ1pf2W4bd+w95IIhwxKyCw2g/ij/U0A6N1NdU1p2utbZfLtAxumcPGDjuewjvWL0ohyrEyCVPb2+1F+n61UsvbVj4jX3wDgIqgSRHJJgfM1qW34jribnNQ9j/jjqo/a28EyNyEsP3ioESRkiZpaz4obwZRVVpgoxLR6yMUIvoTdU+1M1dsMpPyP6/wrg2pcntydNLFaT80g3odL4ujdpl3ck9vMzenEnH3q23wogtyt6Wz5Y8pI7YM9hmqnwmrqlxLYDXG2sJOAAcz6Qsma1VjUN43hu/7wUjacGdpycc+lanb4OEcKi6nyYW71W6jC0hWCoyAdwkZEhzn6/apNF0q5HioHXG7eHE+sweZrXdR+B7du8+oGqDMJcWgoDz+7ncYUj1E/eaq6rUs2muultf6NDJYwcYx8gSfpRzeN15OMYRmm3wBzbN4qq3Az3skJJIUDJe5MseAAIFT9P6Tbsal0kmbQKlsd84/jQH4ZZ/HAQ5VGA+WMZ7VGdXcvag4Ls0ogUwQBO2DPbnn610v8excU1BKTV7hP4lU3botLkSHMZzAUcekH7iu/D3UFt3mtECNibS0R5BJmeOT9RRToenNi4/jr522+ZmHIGRu478TWV6qytrH8NTG4Kq9ySApx3JafnNE7lRueR33fbNB1bSst+EJYMBtHJyMggYwZokdURc2+W3cRQDIBLTmZ3LnFV9PrFXYRG1QySwyrYlfU4n5VBqtS1x3e0I8OEuHtncwPBPIbAz7VZyldehi/9J8hV/iR2uql3cAkljJInKyARPfvwQas9P1q3QWUwVfaogeafMxHpgkHHY1Q0xUvcN1id4VWJyTtEcnIEfnVTpuge3qNysvgBW3KXIBbLAsvyPYGsat6Z2nrjUZeDV3tTvVibkOnKGJjsT881mRfFm5cu3SvmVQkEyBy3aQzNn3iqnVeqG9FjTwXZ4cyArEAkQf6uPy71R1vStRZ2Fo2swWZOCQSOR6Ctzint5fzOOpQrTukv2/v+wxptax01liiQNUbwOfEAc7TPaNpEiOwNM6Xprm99R4xVkZ9iicBSQs+0ACPQ0WsaNyBbukgQjSuO4MQZH4hHFG9HpbTyxUeZjBPcE8Ed+ZzWPxcFWNNX45MwOt74CWn2kbVuPO0kkAt78HHvRjqe9gwZWdtgmFyVIOMcQR9Jqvb2W38AnCtsmTGDtkDjn175mjms6n4TDeAikEktGdv5d/zNZS1NvgqtJK9jz3S9V1bXVujzW1O8LAiMiOJOCa1PWetKo23Adz8QYYCJGPU8/UU630trj23tWwbV0KyMBIAGYM8HkcUB0OiuXbl7WXUtm2XDAuYcbZWFAHpjOPKPStK64OcpRxvn9SNupXWIt+ARMeW4SQ+3PcduYH3q1b15K3LrMLV0SBaOQy7ewbtPeP5Va1lxbiwqO7rlQsue68DiZjJFYPq1u4LwY3GYzJHO0qeNoxI9PnmicpLcsp6Jc7mr1di/dt22uvsskiUtHa67oCzPYd896ofD9m2L7m6S+0kL4oljAWJB5PImp3+IotrKggwpO3vEkHvMDI9u9D9Bobt+6BxbI3yB6s2I+nfipba3I9KarcNdYCuQo8o3w23y7oBj2UmB9qd07UHTkF23GfI0BiqYG1QBIJx7Emh/XLJ06hVLEmSqqNxAjMwOQ38fQ0P6DrlDLdusWUbd4/eUBuQBgj17/erjx63Xg1lzOO9bo1mu+JiW3pOzuGyAc9jiYir+p1Wn1jhtLdjV7ADbuiEuwOFYYRu/ofbJoP8UeH4lsf+29wm5tOCCA3IPqq/rVrS9DtO9sW5tXAylHESCpkkepgd5rvLK4xWNrg86xa28iMd1jQFbzGHS4CS9txDLPp6j3BNd6V1S5YQm0fM84GWweAMxIjNetav4Z0us08ywvwQt0uxKupKnDMRs3Ayv8c15B05Xs6oh12OpKupmBkT/Os6d7RnuNx0v2etdL1dy/pUuOm14kr7/X15isp8e2xtW5tBKnaTmROQRHyj7UQ6R1B2W4rESvESMfeudW1EAIqeI92dq8A7YYkk9hivRt26Z51/1sYYaWQj24mSWEx/r/xRPpTXthAWQp2iXYRAExHaZP1o3a+HQFAKwYzB7wBP5VV1OlNk7QwznJzmuGNKUqZ6Mrkla+QJ+JOl+F4ToGJMq3f8MQcD3PPpQfTah2uEuxgAqNxJAkiQM44re660z23tRLCCD9eflE1hNawCk+przam1pZ7+nxpS7viO5b1NgnKlRiMmPmaH69bibQR5WMbhwT6T6+1Uf2wjg/etN0T4rUWDYvJKnHG7cDJMj1n9R6VFFo7ZurxZt1afyNT/ALNdOGvusjy24j1LYZveAI/7hUnxHqTa1SkKGSy1trhXJ8uRuBPJAB9yKH6fqP7NYL2UHiKoRgzgNBIHHLRgT39qm6b1C2mnOrvBvMwAB/fdN+f/AJEZ/q17ZZFSlXB8ym5tXu+TWasW/wCluv8AicqVOZgBQPSJjM+tB5teHeW6YtujBvUbgRiM8GRUek1J1Cs1yIZfKv8AVkSD7mao6VmtOm0NcMkTk7pUZIHHH618zOnkeqT9L4eT2Qxr/mPFEg0tuzbUPpIt3OXADNnJBOSJPI/L0E9J0a/tOouoqhQdig42japMT7Rz611Piq8upv2Db8W2xICehiBHtPaguue5b1DId6W2cYbmIkeYc+lezuNxXH8nkWFLI3v/AB/hoeoXZCqVByAGE5GB9R7+s0S6D0xb1/T3to3Wd5LdyMgfMAnHpVV+iX762byNCoyyuRKBgSMfLvin/D/UGtFPMgYhwQcjBjtyJ+9c8eSLl9T1ZMUlHdeq/Yj6r09CHC22M3Xv7BJ5AA+UhZzxuNFuqdLFrSf0SFWvXpYnvsQgEz2YrPb8XvV/4V0yai5fVzlCjBlOMliQJ7QI+uIigf8AtB6kNMtvTq7MR5tzNmCTt7cyCfp71tKVfEw8kItVyiC1a8TTW4WHvFlE5hxuKAz2lM/OrfSnSfEVRBKkYyNyr659R/21f6R0o3dNaCNBBD+bzEEyWn38xE1W6IUXXGw+WBB29u7M3rjH3rrLZr2cXk1tt+WwppvgyxZS5sk3nltx/czuAVR2Ax7+1UOmdKW5dSzd4vJeiMEFSArR8iT9aMfEIcXSXvra07qFkMd85J4UwCIjNVugC0t1LrMgCggOxBJmJj2kA/QVzk7yI9Kili5Mtqeto1xlwWTPOMTIHrzWk+FdWDp/EPLAxPaMmPQ8V5H1TWb7991kKWJEjaYniO3yr0X4H6nb/ZP6SVCMJ7jgEZiO3FefrdUcNwu73r4nCOS5OL4GdXTYXW3kmZlBzdS28hp/CpeSOfvQX/aBcm8u1twWxbQGYJI3bjB7tIP+hR7U3bV64FDAm4yjA80ZUR8hH2oH17V6ezqrodY8vhtHdgWkjGDn8hXd5Kdpc8szGL2TewDXXPssWluXAjBG2hyBvLbQY9fKv1HrW+1Itpb2sMRtHMg8A/nWPfZYUXLWlnw1kNdYkqBLCBEAyTnmj+r6taFhfFAdmAZwQI99s+ld+nkskZQ4T83x5PP1uNwcZ+V4rnwyToCi0S47NtGeAgJH6fnWc6hbuXtW77Wbc8na+wwQIM4MAelXUsFWZladPcgKQZ2tgEMDkTxOffPNXV9G1Qvb0BZfE2DaZO0jEjmI+k1zliabnfG31fzLDJFyUa5V/T6FPqXTYTZduJYYsGUXG3EgbxPkB/rDn0q1etrbSwLF4sSCrQfIYMnsCBMwP50Q1vwffvXDuI27AASIk85ONsEnicRQfW9Cu2rPhPHiW3lTOPxHg8wR+tdMGLU3q9XQ6jLoScPdWWdYxa2zSPFWCkSOJIBzz/GqPVrKtbN5P/cA3RwSSDPPOB+dXOrdUFgWrdkW2kbrjMgbcTEZOYAqTqHUrXh2iLdtSYmABEGcR8oiu/cxpNKO3j+Gce1k1Jue/n9eUFfhzpQNyzbuqCFKLBMzgbvtJX6GjnWNCumtNcksxeAsDlf1PafegfTrlp7u8XmW4omBEMSZEjvHz7+9XvifWK1lfPMmccTw0H0/zrxNKj9BGKhkhFfr8fv6F74F+I0e1sulUlzDM0SzyzQT7n1715r1/Vm7qr10n8V18juoYqv02gUT6hYFrSLGTtY+xO2Z/OaAaVJVPYfpW26SZ87PhcMjj+SN78MOWDN6qpP5/wAaNvpGa5ZuSIRWBH/UAJB+nFZj4f8AIz2iOQroTxtbIBk8gyJz9K1CXWDEFRshdpBzxmRGM+5rcneOzywjWSmWz9aE9Q6DbvPvcvMRg4A+1EPFrniVwPSVtN1BN4mIUN5mwPeTERH6Vn/iLp2muW7l61OEZx5WQbgJmCATnvGabqtrCGEiqnUL39E1tcbhtGfXHJwB86r3JbV0zE6cJJ8TcRBjaQDPbJBx9KI/Cml8TUoInb5yP+nj84qgbRyB8vz7Gj3Qteuntttxcb8RPPsB7d/rVik3uc7rdF/4lFtCQM3Dlj6fIVQ6/wBcW7Zs21BHhjA4UYAOI/19aq3RvBdiRnAPLe/sP1oTfz6Y+c0lTexYtpO/J6D8P62NIX/q22H1UEfwqmvVNQioT5U8OZK+YkQPoSDI+tN+HHVNCx3Lu3GFJyJIAkcxOflVa7Ze4Ia5v7yNwAORENE/OK5aU7TPR3Gq0vegbc17W9QbylpZiSWIzmeBgUV1/U2vv4j4YQBAkGPXHrNQH4f3ck1Knw+w4usPoKrS8G+ny9uVyDem+JrvhNbDblK7R5YKjid2Bxis7qDcZ7Q3nIfPtu/hV5OgN/zW+WB/Cp16INu2TH3+3pWFCuDt1HUrIkkjSf7NEZLeoBMncoYnvG6hvxhrLdjVM93zsxtFVPBVYyJ/tbx/5p3SvE06OltyN7bidongCAYiPp3pmr0viEG5LkCAWyf/ABXo1Kj56i7s51H46NkJ4a+VljytPH27fnWf0XWrY1h1A3M7I7CfLD7CB3jPHeix6RbHFsfauDSWgQGAC9yYA+54rNtysumuAJrOrXXE3bhuSe/H0WIH2qte60fEUpiOQOCfl61P1RUF3ADCQfIdwj0EAAH9Ko6TTbr27w2C7pjbwPkK7OZxUXvY7q1x7rFiuTAOMmnjqDJbuW8sLoR/ZLinM/8AbI+cVpbukUklN233BB+xqt+wLJFwMVII8ozPrmueptnTQlwZ7RdaZS4zuYAKwMFSMyCP9YFbP4F0QvW7926N93dtDuN2CNxyQcknJ9hWOv8ARXViUBjtIz9fetz8F9at2dK1u7CMHYnPMxBA+WPpUTI0whrtKbll0iBuCkAzxB/MRXn/AFMTaYnG0wB8yP5V6AOvWrmn32yJJIMDIOQMDvAnmsHrypS4s+YwY+TCc8Rj8q6YsWlOlsTNmc2tXJD8P9QuKSo8yN+ND3nv8/r2rRaHrQ/aHUllS40n+yYAgH0gDMetZjo2LgnHyI5HvV74mueFftvbIkifaR/MGp2k42RZZRdGw1GjvW7ihL9wptJknduyscz6mspqHd9TdtXXLSSise2JAxjvWr6L1dX0hcgjwy5C8mMwB8xGKxnVupqz3GUEEsrCRnAHp8q3CUUrjSkiZIybqV6XuZ/ULDbe4MH5jFSa552irnV1R7guoSBcyy+jd/oTn71Tv2cjJ+ZH8q56rRpxpj/GYQZPsfYYGa1nwlca9YIurKq8o55IiSJPIms7c0TFQ+wtaSA7DjJ4mtA3Wf2hbdq0u3YynGAoHb5fyrDW6PX02ZQnrk/9H9STdet2zm2xIae+4EduOKtdZ6dYs2iwXYFKheWmTx3zBP8AoVS07K97ZchBbaZIMkiQQGGBn1NW+qnT3boLJuEAblkEEADzEHJjEj0o92a6zIp5XKLsKaK8lzwmUgjaAD+UUTe9IUxHOI9/5GshY1DKWt2QbaRCuAS2eZEiczzxRbp91goDXC8cDwwgA+jGTNdXKOjSjwKMu5qYVNyueLVdb1P8WuJ6AWbNMuaSe1XCp967sNQtAS50deQiz8qrXekvMrC4jHf3n1rTeHXRaoKMoOgseTNJvh+M7S3yyY9pP8a14tU8W6DSjM/7pdtiohVF73Fth5Pun4l9moza6fAogUru2haKy6anizU+2u7aAh8P5U9bdP204JQDBbpG38qcFp22hCE2qifTA1c2+1LZQA39hHtTk0AHpV8LSUUBWXTU46ap1WkRQFVtIKhuaAHsKIEVwrQAkdLAMrKnvHcehHBHsalOmOxk3EI3KiAD9AAKvhKRSrbJSALfD1s9oPqDBqLUfDasZLMTwJM1otgpwSpYpGcPSrirsTbtYbWMkYiJAAwY7yaWk6Iww5UqBiOfqYE1pNlcCUNSblV+AG/REPaoT8Op2B+5P61ovDprW/ahmkBzo3Fg2AR4ZnG3OczM8/OqGi6H4RlGZT6gxWkZKaUq2yaUBl6b3JyeSe9TLoRnNEjaprW4qGiiNKKlS1FWIrgWgIwtOxTopu6hB4NKaVKhocBTwKVKgOgU4ClSoDoropUqAdtroSu0qA5tpRSpUA6KQrtKgEBSpUqEOxXNtKlQHdlciM4pUqAQFdIpUqFOAVyKVKgOla5FKlQDhTe0fxrtKgOU00qVCDYrhWlSoBppEUqVAMKimMKVKgGVw0qVAf/Z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2" name="AutoShape 2" descr="data:image/jpeg;base64,/9j/4AAQSkZJRgABAQAAAQABAAD/2wCEAAkGBxQTEhQUExQVFRQVFBQVFBUVFBQUFBUUFBQWFhQUFBQYHSggGBolHBQUITEhJSkrLi4uFx8zODMsNygtLisBCgoKDg0OGxAQGiwkHyQsLCwsLCwsLCwsLCwsLCwsLCwsLCwsLCwsLCwsLCwsLCwsLCwsLCwsLCwsLCwsLCwsLP/AABEIALEBHQMBIgACEQEDEQH/xAAcAAAABwEBAAAAAAAAAAAAAAAAAQIDBAUGBwj/xAA/EAABAwIEAwUGBAUDAwUAAAABAAIRAyEEBRIxQVFhBhNxgZEiMqGxwfAHQlLRFCNicuGCkvEzQ7IXJDRzwv/EABoBAAMBAQEBAAAAAAAAAAAAAAABAgMEBQb/xAAmEQACAgICAQUBAAMBAAAAAAAAAQIRAxIhMUEEEyJRYXEUIzIF/9oADAMBAAIRAxEAPwAoQhLhCFBQmEISoRwgBEIQlwhCYCIRwlQhCBCYQhLhGAgBEIindKSWJgMkpDQXEAcUt7VoOz2UfmcLrbFj3f4ZZcigrJ+Q5WGgE7rQNbCKlTgQnNK6pS8Lo87lu2EjCOEaix0EicUpAhAFDmFd5dAU3A4ewJ3Us4cbpbXDmt5ZbjSRGrvkj4zGimLqpObPd7osmO1OGe4ezwv4prIMc2NJsRuCt8eOKhtVspp1aJQz4sID7K+wuJDxIVTmOWtqjZS8vod22Cs8qxyjcexJlki1Kpx2bhthuszVz+oagaBxUw9NKSt8Fq30b4IwFX5ZWLmglSMTi2sFysHBqWoKSasf0o4UClmzDxClsxDTsUpQku0O0HVZIhQ6GAAMqfKCFNpUhOKYTQjhBGpKOWwhCXCELiPTEQhCXCEIARCEJcIQgQiEYCXCMNTAQGpYaltanA2N0ANhiZr1A3ePVU/aTtXTw4009NSqeAILW/3R8lgMXnNeq/U9xjcCYaPKfmiwOkM7QUKbpIe8jg0CPWVaU/xHaG/y8MSRwdVa23MWXLKWaRBd3c9ZJHkIUh+etI91z45a2sB5wXEHzWkcskqRnLFGTtnTR+J4A9vDmeIbWpu8IUih+KmE/wC4yvT8WB1ufsuNlyVuZyI7tgF9wHH1OydDWH9DT0AA9E/fkQ/TwO/5R2hwuJH8isx5/TMP/wBhv8FaQvMlfD6XBzXCQbEeyQehlajIPxLxWHIbWHfUxA9qdcf38fNaRyp98Gc/TtdcncoQVD2b7XYfGD+U8B8SabiA8eI/ZX4WhzjOKMNMLJ0cxe2sQ7abLYvbKrMVlbXcF0YMkY2pEsFTFMc26yOMozWBZaDcrSDJlFxWVkbLqxSxx4TFF0S2Zi1jLlVL84712lpgKZhsnJ95O1MiG4sknijL9Emhn+Ha1skyVW5Xhu8ql0W2Cj5k14cGA7q5wj20afktW2lxy2Nql/S4rYltJm/BZirXdiXwD7M+qFQPxJ4hvzSn4J2HGpqnHjUPPyHx15LCnkQiyr8ybUoCWu24FPYHOajxZqTiMJUrH2tuScd0/m1Qv+Xyyx7PZsajZdZWNfN2N4qkxtA0aXsi4Crez0VCdZkysnhhL5+B802jUszxnNTqWNa4SCqrE5Q0tss43C16ZcG3bNpKhYMU18WCZEhCEqEIXhnrCYRQlwhCYCYQASwEYagBIaltYltamsdi20WFzr8gNyeSYD7aaq+0jqopFmHpGpVcCGwAA2fzOcYAWUzPtJiHmGk0x+lkfF0T8knA4urIJcee6iUq6LjC+x3KfwxxlSHYioKYP5Q/W7zIMD4q4/8ASx7f+nUE/wBUfGyvMozYmA47dfNaN2bMa2SVlu35NvbS8HIM87GYul/22OHNkCfC0SshjKT2uh7KrY4E/wCF6PbntB4AJifA+oTGJySlXaS0BwPIW9P2VKbX6Q8a/h5xFMTs71BHmbqbQBHu/Mx6BdSzb8Pm3IAab34ecrE5r2bfSJkH6HqIVLIn2S8T8FYMYRvbw+5Udwadietkvuy03Lo5JutSDTIueLZiPE8+l1omZNUG1z2OD6bi1zbhzTpcCus9gPxJ7wtoYwgVDZlWwbUPJ36XfO+2y48K9725atv9wEeoUht94N+Y34T+5W2PJX8MsmNSR6aGOk2U5rlzL8M+0wqt7iq4Go33CbOc3lHEiPSOq6DXr2su2UVKtThacW0yYaoCIAFV7aZO5R0CWm5S9v6ZO1lkGBE9shJZWBTkrHlF8FHicpBdqi6hV8pLnCZgcFqSEkALpj6mSI1f2Q8BgQwKJ2kgUz4K7Ci43DB4grOGX/YpSHrSMt2Vb7F+qnOzdramjirLDZeGbKlzfJCX622cF1KUJzdi4btl++kKjfFZPN8qNJ3eUzB+an4fHVqYgtnwTeMqVK1ogK8UJQffA06ZK7PZoagg7ixV5/Cg8FV5JlXdhXwC5M8kpfEElJ/hzeEUJcIl5Z6wlGAjhKAQIINS2sSmtTrWoAZrPDGlzrALJZxnFMu9uSP06tPWCd/Qeimdoapc+LwwSBwLvyjrHzIWPr5W54eTUZrdABOoQJuNt+qznK+DXHDyaPD1MHVaD3ekEhpqMqucGOOwqNcAWzzghQsbhDScWzI4FZ3B5VXoAuIGhw0O0nVqBdxjaOvP02eS5RVxJgtOin7zo4j8oWco10zaDvvgawtUgAoYvHOcIlXmb4EMbbh9Fm6OJptMvBceQUmrZDrOeJglDAdpMRReNDnDz4K6w+YYaodLqbWk2/6rZ8OXqVKxfZpjmF9I3HvsMa28b8CIuCDBVqa8mclZosg7ZCu0NqAB/PnPSIUjH4ZlQbCD0BWAwuDLHWkX4cfFbTBVSaYBvaAeUcDaEpq+UTHgyOeZCAdTRcTEc+nXj5LE4yhBNtul/McF1DtC2oGEtbqtwuQuc47Fu1e1IP8AUBb1CrFZGUrW0GkTe/SfkUKlCPdifIW8DBUsYpguQ2f1N0g+ogpH8cD7rXO3Ekkifh810I5yPg8S6m4OYYcDIg3B5g813DsN2hGKogn3mWeOtvhf4riDswcZ1NHQmJ+MytB2EzbuMXTMjRVPdvAndwIaYP8AVp+K7PTzp6+Gc2eFqzu5rwmdUlMtrhKa8SuzSjhYoVCCnP4l26b0gn5pRaUNIL+h9+NMIqVQ7lMO2QY0x8lOiorst6VSQnQVSNqltk5TxRG6yeF+ClIuEl1MFQmY26kjEBZuEkVaYl2FB4JTMKBwTjKgOycBU7SFqgmshE9LCEKbLo5vCCUgAuQ9EIBONag0J5jUCAxiccQONzskYmsKbC48NhzPALPDvahJLtMrPJPXo1xw2EZ+1rDJJIIvA48pVHhMGaztNGi+oZ2Gox4nYLSY2q1jPaGsmBe49PvdOZPn+j2W+yNoFgFzo6lHgs8g7FlonEaWgXNNlz/rdw8AtI+s1jNFNoAiBAiPAKJUzUuptLSOoAt5jzUB1cgAkyrtLhEU32V3aanNJ024T1Jhc/xWVt1QahA4NLbR1MyfJdCz3+ZQeBMkSLceCxWCxAeNFQGRsdi0qVY0jK5hkNfvS5jQ5pMNc0hwbyNvaaBvt6rVdls+dTLWVDLmQx/9VNx4/wBpM+vNWuFwUbHUOHNLzjJxVYHNgVG7HmOLSeIWjmpKmQo6u0SseGgyLzxCsMpry2PuVn2aixoIuBxVzlJ0iePzUplUXDmiII3WA7bYRjTeNuXjtC6D3krnv4kOgN6m/wAbKo9mc+jBsAB2G/FoPzBlW7JPUgRO1t9PQRwAnqq5jCCLDYEuNhcSPDgpVSwiZMAzwvt6AzAgCV0o5SPia5ktp0wOBPhvJ/zfmorHFrgbBwIIINwRcK2oYcvDuZADbAXN/wBlGfggJLZMEX3v7APj7y1g+SWduyh7qlFjj70Q4f1CxUmCFD7I4tj2EMMgRG45jY7H2TZXzmAr2pz1k0eVb8kBtYhPMxRTrsME07DKbiwtDzawKdpVFBNEoAEJOCfQyeGyU01l7pltUhLFdTq0FkiozjxSWjiT4Iu8BCcIBhR12OxOHrFvFSRiXbqLog9E8+rASkk30Mm08YITjMUCqqhT4o9BWbxRK2aMvCMBGAlNC8o9UNjVIptSGNSMyxPdUy7js3xP7XPkhulYJXwVWcY8F+ndrLeLuJ8Bt6qnxmawLWUHEV77pmngzVubN58+gXK/k7Z3QSiiuzTOnN0OJlklr43AvfysUmvmTaYDid+QmeKPNMC6SGbC0DoobcDWiNMjhaVqkqJc3fBs+yHa2m86TfgQbOE8YWjzzGNY0VGERLZ8CeXmuR0cudTqtqXbHvC8EEQr7GZs59IME+82TwgEFKUfoqHKtnS6Dw5kiLi3KVV4vLqQcC9ok7u68U1kWMim0Xsp+IM8oPRZg1TE4fDUthb72VjSwFMz7f39FmqgLDY/YUvCY0goE4l0cspxwlNNwYbt8E0zNGEbbfYQq5iItCCaYKzo2iy5d2/xBLw0n/gn5rdYvH2PNcq7R4g1K5vPtR0A4wtMauRGXiJG78ncWEEz0gNHyS6WJi1yTb1976DzKiwdJ4S4E+CGDcdRIMERBtYTcxxP1hdRyGgpVoIEwRMkwAJt9Pj0SxTimBPL10z8x8FWYKsL8NmgneJvHX9lOdig5pEQBt04R4wfnzTQjX9icW7U983sHdd7+n/it0MWVzT8PsZ/PLTEOvci2+3jLh5LqBwo9dl7WDIpY05HHk1UqYbMan2YsKG7BpBwxC01gzLWD6ZaCsCj9lVYa4JYqFQ8X0xaFh3QSTh1FbXTgxCWskTqOdyUYlE3EpwVgp58ioMVE4142KbDgjhS0FCx0UlihwnA4qWrGjNAJbQiATjQvGPXHKYWX7VY2andg2YL/wBzrn6LUueGtLjs0EnwAlc8rVS5znO3cST4m5WeV8UbYVzZCquEgHbj16Kace1oAc6B+kbqDjMM9xlgnrwVPicpruJPeNBJ2/ys4pPs389GpAY6C17b8yFMDC2JEz1XP6mFxNPdmuOLDPwVzkfaSP5dWY29qzmHrPBXowbTNhRaHcN48lXZ3gA0CLyZ2+7Izj9A3BHAo31O80DoSfPmofARZIyyrYdFeUq0gKkwtOCrWi3kki2xvGPH2FB1G8/YKn12glRnb7IYCTYQkmqfQXRt3jmkVwCx0HYb8fNITZn+0WY6WkB0SPuFhXunzNzxUzNsSXPN+Ngq1rr3XVjjSOPLPZjuLmRHKfAW4/eybY60D/nh+6KvUm3D7iUKRgTty6notDImUCZA5G/Tn8Pu6fq1oEcz7XMTcR5T8FCwZgEnj9Tt5p0HVqcf1Sfr8wEwNN2MxAbiWF1muJDgdoa0x/5LsWDee7YHb6RPjC4blT9GIw4M+83ULfnM/JwXbaT7Rykehj6L1PR842v05M8bZMFVKFVRNaPWunQ5/bJmsI7KD3iUKqWge2yZ3TUk4YKMK6UMQlrIWkh7+GQ7kpAxKW3FJfIVSBoKMEpbcSEsPBUtvyhDYqFKFROaQh3QStCsoQE4wJICcYF4Z7RHzcxh6v8AYfjb6rA02anRsOJ6LomPo6qNRvEsdHjBhYLCMnzKyym2EffVGktFgqOvMq4xWEIVe7BvnaVlHg6P4DAtdO480/jsjZXHtC42c2zh5qRg8MNV7K5pNAEdFW1dDbtUzA4jCVaMML9bZGkkQRf4rUZRT2J5JrOqQ1N6FS8ObW5JOVkKI/TdBKmUqscVW6rp3vLjZFFEupUlRnk3TrSYvskvCB2Jpt2lOATPUotXp8UQQkSzn3aDLj3pAb148eqiPyjS24M9V0lmBa5+t1yB8lT9pMRSa/SbGJPMch4rfalRzrHb5OeVsMWn9kbsK4wA0kggkCSTO3+AtO3Ln1tLqTYHEk+1dPYzB9xoA98nVbcEH2TPOU/cD2LZimu4XmYHy+qmOs0kcTA6gEg/GPRDOh/7qrpj33bbavz/AB1IsTUs1o4R57yVsnwc7VOiZlMvrU43LgfIQT8Au3YV8tnnfqZkyfVck7DYXXiAY91rv9zhpHzK67ECF6Xo+ItmU1bFl6LWmijld25OovUhqTcoSnug1HNSPUmg5HqVbINRzWj1prUjlPgWo73iUKxTEoSjVC1RKbiSnhjCoAKOVLxoh44iwE4wIi2EtoXzC5O9oeYuZ5pU7qq9jdmvc0eAcQumsXOu3GFNKuXR7NX22nrbWPW/+oKZqzTG6YWFx9iHHwnYKThXNPn92WUp4mPPqpWGxkRewWOp1JmvFJszyQKpcLmXVPnHA8VOorCzOnKapVIAlNuxMm6ZfUkppBZNL0unUuFBD09QHXjurSC0WzNvuyS56j98mnVUqCyUx6dlRqZSK9fTA4kwPqn0Ltk3F4es5n8lzWOJu53Lk3r1WHzTKq38QW1PaJMlwuCD1XRsDXBbFuAUCoXB51UdXAPkbTzlFvsrWuGRsswRpU5Nmgeqzua1xRD8TUMvJIoMPF364/S0fdwrTtF2jpUBDiHv4UWGw/8AsPBc5zHHvxFTXUPg0Wa0cGtVQg3yzPJmUVS7Gb3cTc3JJuSdyhq+P2fojeecQI8z9/JSsjy91eqGCd5JibLpOI6F+HGBAbrjYb9XRI9AFuCqzL8IKNNrG2gCeZPEnrMqQKxXVi9QoqmJwZKREJDayWHBdUcsZdMimhJRSlkIiFdgJlGCpGEwLqhsLc1oMBkYbc3Kzyepjj7ZcYORn6OCe7YJVXAvbwW1bQa0bIjTaVxP/wBSpG3sKjBEotS2OLyljuCo8Vkbh7q7sPr8c/JlLDJFWHI9SFXDubuCmpXasiZlqTBXl0bf4T7VVZb2ppV2MYWw8WEQbq2C+Wx9UduVUx1iyn4k0Zo0ncnub/ubP/4WrYqXtvhteEeRuxzX+h0n4OKt9Ga7OTuCW0pbgja1Zm6Y4wlPMcmmKS0oGKlKBRAJQBSoBwNTock02Jb2oAQahSmPSNCVTZxQMnYd3NV2a1g51vyiFLrV9LYG52/dVWJpnSfVUkJyoh4ntK6h7kOPWYVLmHa7FVQQX6Adwz2fjuq/NDLlEgRxnwt6ytYxRzzySfkU1hJvxTpIbYQfiowU7K8vqV6jadJpc48BsBzJ4BUZkYXPRdT7B5EaNIVag9updrY91uwJ67+qT2e7BNokPrkPeLho90EczxWucUmykhLklKKIoKEoByBRITAcbWKmYAa3gKuVjkdQCoJWqzTS7Fomzb4HChrRZPPqwipPlqbqBeVmyylKmdUIoQa0lKao4bBUhTJJdGtCjUhGXg7pkgpbQhPXlCcUM1sIHKpxGSNJtbwV6Sm3OXdg9ZJGUsSZyvsxiKQM92xrjxa0A+UbLTV8a1pG91zPCYwgjT5ALRUsW7SC/flyUxTTJy1X6apmZU+Z9E9VfTq030y4Q9rmn/UI+qyDcb6p0YrktTnMRWplri11i0kHoQYPyRBWOfU4rE/qh30PxHxUBgWR0RfAtjU8wJAbulM+5SKH2gJ+nCiX5qRSekA/qQLklpCXTQMDGzwTrKJOyk4WlPh05qZp8h8UXQUV9HC3vuizSkBTd4KdEKDm1QaDKLZMjlWYSXlJFP2ep+AUjMD/ADHBvO/JNUqbnkMaNTnGABxPJdKOVjVOmS4NaCSTAA3K7P2LyMYSlcA1HwXO47e75SqTsz2NFPRVcfbEHpZwO3K3yW3ASbKSA90ptyWQi0pFDRRJwtRFqAG0SXCEIAbRseQQRwSoRQmBrMlzYOEE3Vy6qCN1ztri0yDCcqdqhTHtrGWFN2axyUbZ5k2TjakLBUe31AmC+PFWuH7U0X7PB80PFF8GnumtY+UcrPNzpv6h6ojnbeaz/wAdB7iNGkurtCzb89HCSqbMM2qF1rBXHAkQ8pznIPf/ANJV7V+iCC1RhPsbZwUmnt5oIJklV2i3p+B+arKaCCyl2bQ6HqScbsjQSNBulsFJbsgggPImn7zvBv1U+ht5IIKWMn5Zs7+4qU/cIIKSmR37jw/ZVed+6jQVx7MpdHNsT79T+4/MrR/hv/8AKYggulnKdbCNGgpNQkSNBAhDkkokEDEoIIJgEggggRGxeyxXaTYoIKhMxH5vNbXs7sEEFIRNfh9lLYggmUxbUtBBCEf/2Q=="/>
          <p:cNvSpPr>
            <a:spLocks noChangeAspect="1" noChangeArrowheads="1"/>
          </p:cNvSpPr>
          <p:nvPr/>
        </p:nvSpPr>
        <p:spPr bwMode="auto">
          <a:xfrm>
            <a:off x="1066800" y="930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/>
          </a:p>
        </p:txBody>
      </p:sp>
      <p:sp>
        <p:nvSpPr>
          <p:cNvPr id="3083" name="AutoShape 2" descr="accidentally的圖片搜尋結果"/>
          <p:cNvSpPr>
            <a:spLocks noChangeAspect="1" noChangeArrowheads="1"/>
          </p:cNvSpPr>
          <p:nvPr/>
        </p:nvSpPr>
        <p:spPr bwMode="auto">
          <a:xfrm>
            <a:off x="1219200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4" name="AutoShape 14" descr="raise money的圖片搜尋結果"/>
          <p:cNvSpPr>
            <a:spLocks noChangeAspect="1" noChangeArrowheads="1"/>
          </p:cNvSpPr>
          <p:nvPr/>
        </p:nvSpPr>
        <p:spPr bwMode="auto">
          <a:xfrm>
            <a:off x="1371600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sp>
        <p:nvSpPr>
          <p:cNvPr id="3085" name="AutoShape 16" descr="raise money的圖片搜尋結果"/>
          <p:cNvSpPr>
            <a:spLocks noChangeAspect="1" noChangeArrowheads="1"/>
          </p:cNvSpPr>
          <p:nvPr/>
        </p:nvSpPr>
        <p:spPr bwMode="auto">
          <a:xfrm>
            <a:off x="1524000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Arial" panose="020B0604020202020204" pitchFamily="34" charset="0"/>
            </a:endParaRPr>
          </a:p>
        </p:txBody>
      </p:sp>
      <p:pic>
        <p:nvPicPr>
          <p:cNvPr id="24578" name="Picture 2" descr="“bump into clipart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801" y="1524000"/>
            <a:ext cx="5587241" cy="348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36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1209</TotalTime>
  <Words>98</Words>
  <Application>Microsoft Office PowerPoint</Application>
  <PresentationFormat>如螢幕大小 (4:3)</PresentationFormat>
  <Paragraphs>31</Paragraphs>
  <Slides>24</Slides>
  <Notes>0</Notes>
  <HiddenSlides>0</HiddenSlides>
  <MMClips>2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1" baseType="lpstr">
      <vt:lpstr>宋体</vt:lpstr>
      <vt:lpstr>新細明體</vt:lpstr>
      <vt:lpstr>Arial</vt:lpstr>
      <vt:lpstr>Arial Black</vt:lpstr>
      <vt:lpstr>Calibri</vt:lpstr>
      <vt:lpstr>Comic Sans MS</vt:lpstr>
      <vt:lpstr>Office 佈景主題</vt:lpstr>
      <vt:lpstr>Chapter 6:  Memorable experiences</vt:lpstr>
      <vt:lpstr>Apollo 11 project</vt:lpstr>
      <vt:lpstr>spacecraft</vt:lpstr>
      <vt:lpstr>take off</vt:lpstr>
      <vt:lpstr>landing</vt:lpstr>
      <vt:lpstr>awful</vt:lpstr>
      <vt:lpstr>travel sickness</vt:lpstr>
      <vt:lpstr>painful</vt:lpstr>
      <vt:lpstr>bump into</vt:lpstr>
      <vt:lpstr>floated around</vt:lpstr>
      <vt:lpstr>apple sauce</vt:lpstr>
      <vt:lpstr>space food (50 years ago)</vt:lpstr>
      <vt:lpstr>a water gun</vt:lpstr>
      <vt:lpstr>squeeze</vt:lpstr>
      <vt:lpstr>sucked the food through a tube</vt:lpstr>
      <vt:lpstr>nervous</vt:lpstr>
      <vt:lpstr>fuel</vt:lpstr>
      <vt:lpstr>getting dressed</vt:lpstr>
      <vt:lpstr>Richard Nixon the President of the USA, 1969</vt:lpstr>
      <vt:lpstr>historic journey</vt:lpstr>
      <vt:lpstr>Fun Facts</vt:lpstr>
      <vt:lpstr>How did the astronauts eat?</vt:lpstr>
      <vt:lpstr>PowerPoint 簡報</vt:lpstr>
      <vt:lpstr>“One step for a man; a giant leap for mankind,” said Neil Armstrong.  (1’04”- 1’10”)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YEUNG_SAU_CHUN</cp:lastModifiedBy>
  <cp:revision>196</cp:revision>
  <dcterms:created xsi:type="dcterms:W3CDTF">2014-09-07T15:49:13Z</dcterms:created>
  <dcterms:modified xsi:type="dcterms:W3CDTF">2020-03-25T14:10:12Z</dcterms:modified>
</cp:coreProperties>
</file>