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3" r:id="rId11"/>
    <p:sldId id="354" r:id="rId12"/>
    <p:sldId id="355" r:id="rId13"/>
    <p:sldId id="351" r:id="rId14"/>
    <p:sldId id="352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9" r:id="rId27"/>
    <p:sldId id="368" r:id="rId28"/>
  </p:sldIdLst>
  <p:sldSz cx="9144000" cy="6858000" type="screen4x3"/>
  <p:notesSz cx="6858000" cy="9144000"/>
  <p:defaultTextStyle>
    <a:defPPr>
      <a:defRPr lang="zh-H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4" autoAdjust="0"/>
    <p:restoredTop sz="94672" autoAdjust="0"/>
  </p:normalViewPr>
  <p:slideViewPr>
    <p:cSldViewPr>
      <p:cViewPr>
        <p:scale>
          <a:sx n="50" d="100"/>
          <a:sy n="50" d="100"/>
        </p:scale>
        <p:origin x="-9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AA32-86BC-4622-9F61-F22F1EC2C07A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6E87-E4F5-465C-90CB-C58C0F790A8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04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F0BD-7F90-4C87-8D3D-38A7C3B13581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6332-6AB6-4A70-AFC2-2B4D781E6FB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48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BDB1-4CBD-4F56-9509-48C61230E6BA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5ADF-9FEC-4AAB-8A83-2C8B9B5416D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79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2C02-3E7F-4AE8-99F0-493861A934DC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1001-007E-40E8-94D9-2D9FD8C2423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519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86E7-6E2D-4F34-BF87-32600560FC5E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EA3C-6163-4254-A34F-C1C2EB15A38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986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F532-32EF-4CD2-B288-FB1462B29CB8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03DB-D04C-4444-AA8D-63DB78F3CA1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307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4273-06B0-4378-ABDB-E33041A6CB26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0EBC-9C58-4707-A302-88C2F8D4E3D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42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B43A-0FED-47F9-913D-AF5EFDCD29A9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0F90-8CB1-49C7-A353-0F9A7FDCBB1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4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2D84-BFAD-4B8C-8B4E-6C348D07F94A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D3AB-5169-4A99-BF7E-C15A2EBCBC9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417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E785-2FD7-45D9-9C8C-34B30AB6A7C6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8219-5D43-4C7E-98E9-9EE0EA64B9C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262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1CDB-61E4-41CF-86FD-6AA5591DFF16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1CC3-0164-40F6-AAEF-6A7009C09B0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79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C190F1-5286-4899-9446-7375EA8D5864}" type="datetimeFigureOut">
              <a:rPr lang="zh-HK" altLang="en-US"/>
              <a:pPr>
                <a:defRPr/>
              </a:pPr>
              <a:t>10/2/2019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530AB2-B9B9-4EBC-9D31-8C7CD3FEDBD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dirty="0" smtClean="0"/>
              <a:t>Chapter </a:t>
            </a:r>
            <a:r>
              <a:rPr lang="en-US" altLang="zh-TW" sz="4000" dirty="0" smtClean="0"/>
              <a:t>2</a:t>
            </a:r>
            <a:r>
              <a:rPr lang="en-US" altLang="zh-HK" sz="4000" dirty="0" smtClean="0"/>
              <a:t>:  </a:t>
            </a:r>
            <a:r>
              <a:rPr lang="en-US" altLang="zh-TW" sz="4000" dirty="0" smtClean="0"/>
              <a:t>Ways to get around</a:t>
            </a:r>
            <a:endParaRPr lang="zh-HK" altLang="en-US" sz="4000" dirty="0" smtClean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hard seats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12" name="Picture 2" descr="âhong kong tram hard seats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86500" cy="45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uncomfortable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13" name="Picture 2" descr="âhong kong tram hard seats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2" y="1484783"/>
            <a:ext cx="6679372" cy="44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cushion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cushionâçåçæç´¢çµ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12" y="1235075"/>
            <a:ext cx="3879875" cy="38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bakery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46692"/>
            <a:ext cx="5936704" cy="424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It makes my mouth water!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56322" name="Picture 2" descr="âmakes my mouth water gifâçå¾çæç´¢ç»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762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crowded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51202" name="Picture 2" descr="âcrowded on MTR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4784"/>
            <a:ext cx="6316818" cy="43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get squashed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get squashed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08" y="1556792"/>
            <a:ext cx="47931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relaxing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relaxing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6792"/>
            <a:ext cx="70567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itchFamily="66" charset="0"/>
              </a:rPr>
              <a:t>sea</a:t>
            </a:r>
            <a:r>
              <a:rPr lang="en-US" altLang="zh-HK" dirty="0" smtClean="0">
                <a:latin typeface="Comic Sans MS" pitchFamily="66" charset="0"/>
              </a:rPr>
              <a:t> breeze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4" t="28515" r="11250" b="31641"/>
          <a:stretch/>
        </p:blipFill>
        <p:spPr bwMode="auto">
          <a:xfrm>
            <a:off x="2411760" y="1556792"/>
            <a:ext cx="4286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lean on </a:t>
            </a:r>
            <a:r>
              <a:rPr lang="en-US" altLang="zh-HK" dirty="0" smtClean="0">
                <a:solidFill>
                  <a:srgbClr val="FF0000"/>
                </a:solidFill>
                <a:latin typeface="Comic Sans MS" pitchFamily="66" charset="0"/>
              </a:rPr>
              <a:t>the rail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lean on the rail on ferry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5826284" cy="42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/>
          <p:cNvCxnSpPr/>
          <p:nvPr/>
        </p:nvCxnSpPr>
        <p:spPr>
          <a:xfrm>
            <a:off x="6372200" y="1235075"/>
            <a:ext cx="936104" cy="24565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chat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3085" name="Picture 13" descr="âchatting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235075"/>
            <a:ext cx="4663405" cy="46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 tourist</a:t>
            </a:r>
            <a:endParaRPr lang="zh-HK" altLang="en-US" sz="3100" dirty="0" smtClean="0"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76" y="1700808"/>
            <a:ext cx="53022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the smell of the fuel</a:t>
            </a:r>
            <a:endParaRPr lang="zh-HK" altLang="en-US" sz="3100" dirty="0" smtClean="0"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581592" cy="334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convenient</a:t>
            </a:r>
            <a:endParaRPr lang="zh-HK" altLang="en-US" sz="3100" dirty="0" smtClean="0"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157736" cy="28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metal seats</a:t>
            </a:r>
            <a:endParaRPr lang="zh-HK" altLang="en-US" sz="3100" dirty="0" smtClean="0"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metal seats on MTR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814888" cy="32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passenger</a:t>
            </a:r>
            <a:r>
              <a:rPr lang="en-US" altLang="zh-HK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41986" name="Picture 2" descr="âhong kong train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03279" cy="38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rude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6" y="1514129"/>
            <a:ext cx="4330824" cy="28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 descr="âcutting toenails on train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06" y="1514128"/>
            <a:ext cx="3106337" cy="41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toenails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951883" cy="39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9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make a mess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39939" name="Picture 3" descr="âdrink and make a mess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7" y="1235074"/>
            <a:ext cx="6975975" cy="46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transport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152400" y="1772816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HK" dirty="0" smtClean="0">
                <a:latin typeface="Comic Sans MS" pitchFamily="66" charset="0"/>
              </a:rPr>
              <a:t>trams,  trains, ferries</a:t>
            </a:r>
            <a:endParaRPr kumimoji="0"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AutoShape 2" descr="âhong kong trams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4" descr="âhong kong tramsâçå¾çæç´¢ç»æ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5542" name="Picture 6" descr="âhong kong trams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5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âhong kong trainâçå¾çæç´¢ç»æ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10" descr="âhong kong trainâçå¾çæç´¢ç»æ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5548" name="Picture 12" descr="âhong kong trainâçå¾çæç´¢ç»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/>
          <a:stretch/>
        </p:blipFill>
        <p:spPr bwMode="auto">
          <a:xfrm>
            <a:off x="3235088" y="2881139"/>
            <a:ext cx="247697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âhong kong ferriesâçå¾çæç´¢ç»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0971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brilliant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brilliant idea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4" descr="âvery goodâçå¾çæç´¢ç»æ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6" descr="âvery goodâçå¾çæç´¢ç»æ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8" descr="âvery goodâçå¾çæç´¢ç»æ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3375818" cy="33758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crazy about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2" name="AutoShape 2" descr="âcrazy aboutâçå¾çæç´¢ç»æ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39"/>
            <a:ext cx="3011587" cy="34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Andy Lau and his </a:t>
            </a:r>
            <a:r>
              <a:rPr lang="en-US" altLang="zh-HK" dirty="0" smtClean="0">
                <a:solidFill>
                  <a:srgbClr val="FF0000"/>
                </a:solidFill>
                <a:latin typeface="Comic Sans MS" pitchFamily="66" charset="0"/>
              </a:rPr>
              <a:t>fans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62466" name="Picture 2" descr="âandy lau and his fansâçå¾çæç´¢ç»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32" y="1603477"/>
            <a:ext cx="6478210" cy="3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4603437" y="1412776"/>
            <a:ext cx="3856995" cy="2160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2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Hong Kong Island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924945" cy="35766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street views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78" y="1235075"/>
            <a:ext cx="628869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itchFamily="66" charset="0"/>
              </a:rPr>
              <a:t>sitting upstairs</a:t>
            </a:r>
            <a:endParaRPr lang="zh-HK" altLang="en-US" sz="3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85342"/>
            <a:ext cx="44365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114607"/>
            <a:ext cx="4038012" cy="374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右箭號圖說文字 2"/>
          <p:cNvSpPr/>
          <p:nvPr/>
        </p:nvSpPr>
        <p:spPr>
          <a:xfrm>
            <a:off x="304800" y="3356992"/>
            <a:ext cx="4173867" cy="1440160"/>
          </a:xfrm>
          <a:prstGeom prst="rightArrow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6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68</Words>
  <Application>Microsoft Office PowerPoint</Application>
  <PresentationFormat>如螢幕大小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Chapter 2:  Ways to get around</vt:lpstr>
      <vt:lpstr>chat</vt:lpstr>
      <vt:lpstr>transport</vt:lpstr>
      <vt:lpstr>brilliant</vt:lpstr>
      <vt:lpstr>crazy about</vt:lpstr>
      <vt:lpstr>Andy Lau and his fans</vt:lpstr>
      <vt:lpstr>Hong Kong Island</vt:lpstr>
      <vt:lpstr>street views</vt:lpstr>
      <vt:lpstr>sitting upstairs</vt:lpstr>
      <vt:lpstr>hard seats</vt:lpstr>
      <vt:lpstr>uncomfortable</vt:lpstr>
      <vt:lpstr>a cushion</vt:lpstr>
      <vt:lpstr>a bakery</vt:lpstr>
      <vt:lpstr>It makes my mouth water!</vt:lpstr>
      <vt:lpstr>crowded</vt:lpstr>
      <vt:lpstr>get squashed</vt:lpstr>
      <vt:lpstr>relaxing</vt:lpstr>
      <vt:lpstr>sea breeze</vt:lpstr>
      <vt:lpstr>lean on the rail</vt:lpstr>
      <vt:lpstr>a tourist</vt:lpstr>
      <vt:lpstr>the smell of the fuel</vt:lpstr>
      <vt:lpstr>convenient</vt:lpstr>
      <vt:lpstr>metal seats</vt:lpstr>
      <vt:lpstr>passengers</vt:lpstr>
      <vt:lpstr>rude</vt:lpstr>
      <vt:lpstr>toenails</vt:lpstr>
      <vt:lpstr>make a mess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Behave Well</dc:title>
  <dc:creator>Jenny</dc:creator>
  <cp:lastModifiedBy>Jenny</cp:lastModifiedBy>
  <cp:revision>142</cp:revision>
  <dcterms:created xsi:type="dcterms:W3CDTF">2014-09-14T08:01:58Z</dcterms:created>
  <dcterms:modified xsi:type="dcterms:W3CDTF">2019-02-09T16:53:55Z</dcterms:modified>
</cp:coreProperties>
</file>