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5" r:id="rId6"/>
    <p:sldId id="266" r:id="rId7"/>
    <p:sldId id="277" r:id="rId8"/>
    <p:sldId id="267" r:id="rId9"/>
    <p:sldId id="270" r:id="rId10"/>
    <p:sldId id="271" r:id="rId11"/>
    <p:sldId id="274" r:id="rId12"/>
    <p:sldId id="273" r:id="rId13"/>
    <p:sldId id="268" r:id="rId14"/>
    <p:sldId id="275" r:id="rId15"/>
    <p:sldId id="276" r:id="rId16"/>
    <p:sldId id="278" r:id="rId17"/>
    <p:sldId id="279" r:id="rId18"/>
    <p:sldId id="280" r:id="rId19"/>
    <p:sldId id="272" r:id="rId20"/>
  </p:sldIdLst>
  <p:sldSz cx="9144000" cy="6858000" type="screen4x3"/>
  <p:notesSz cx="6858000" cy="9144000"/>
  <p:defaultTextStyle>
    <a:defPPr>
      <a:defRPr lang="zh-HK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8" autoAdjust="0"/>
    <p:restoredTop sz="94672" autoAdjust="0"/>
  </p:normalViewPr>
  <p:slideViewPr>
    <p:cSldViewPr>
      <p:cViewPr>
        <p:scale>
          <a:sx n="50" d="100"/>
          <a:sy n="50" d="100"/>
        </p:scale>
        <p:origin x="-125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EDF1-A186-4286-95AD-CC1AC26AFC2C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EC43-5F34-4025-86B6-C4C33C753FB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091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8C76-37DC-47C9-9A0E-14FF7EFB21F6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BDE9-20AE-451D-9142-60C72FF0CEC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735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B6F2-854B-4C34-ABA7-B78B621FC2CD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2D19-F77E-4428-B2A7-AB7BA830CEB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840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186F-A50C-44E2-BB5F-8A13C8D548EA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824B-F56E-42BD-B831-D66C46932456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210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7212-C7C4-41C6-94FE-68C67F6EB128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34FC-0DB6-4B02-A132-4783F720B6D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00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9315-1963-4F44-9567-2171749FFEBA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2200-3CD1-4889-9F83-E4C5732A7542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25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737A-EF6C-4EC6-8525-72D85EF561DC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2094-58F8-4169-8879-DF15415B3DB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859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9913-FC87-4453-A8D6-30515F7FC0F8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F181-8686-4D08-A309-748092DF539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873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340E-4E49-4522-A2BD-77FF168C750B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8795-B5C1-4D18-81E1-06222B81826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262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52C2-3665-4AF8-ABFB-DEE00149FBBE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A72F-5EF8-42D0-BE94-EEA8F668D1F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507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0636-3419-425E-9E9D-DA580E7AED8D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8DDF-132A-4393-AF30-DDBBA3B37AF0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256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19D749-1491-4584-BCFF-48692E3A503D}" type="datetimeFigureOut">
              <a:rPr lang="zh-HK" altLang="en-US"/>
              <a:pPr>
                <a:defRPr/>
              </a:pPr>
              <a:t>9/2/2019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299FA8-7F0E-4CE6-AFB4-D6B5E181434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HK" dirty="0" smtClean="0"/>
              <a:t>Chapter 1:  </a:t>
            </a:r>
            <a:r>
              <a:rPr lang="en-US" altLang="zh-HK" dirty="0" smtClean="0"/>
              <a:t>A fun day out</a:t>
            </a:r>
            <a:endParaRPr lang="zh-HK" altLang="en-US" dirty="0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2565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HK" sz="4400" b="1" dirty="0" smtClean="0">
                <a:solidFill>
                  <a:schemeClr val="accent1">
                    <a:lumMod val="75000"/>
                  </a:schemeClr>
                </a:solidFill>
              </a:rPr>
              <a:t>new </a:t>
            </a:r>
            <a:r>
              <a:rPr lang="en-US" altLang="zh-HK" sz="4400" b="1" dirty="0" smtClean="0">
                <a:solidFill>
                  <a:schemeClr val="accent1">
                    <a:lumMod val="75000"/>
                  </a:schemeClr>
                </a:solidFill>
              </a:rPr>
              <a:t>words</a:t>
            </a:r>
            <a:endParaRPr lang="zh-HK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picnic site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14339" name="AutoShape 4" descr="data:image/jpeg;base64,/9j/4AAQSkZJRgABAQAAAQABAAD/2wCEAAkGBhQSEBUUEhQVFRUUFBUUFBUVFhUVFRQUFBYVFBUUFBQXHCYeFxkkGRQUHy8gJCcpLCwsFR4xNTAqNSYrLCkBCQoKDgwOGg8PGiwkHyQsLCosLCwsLCwpLCwtLCwsLCksLCwsKSwsLCksLCkpLCwsKSwsKSkpKSksLCksLCwsKf/AABEIALgBEwMBIgACEQEDEQH/xAAcAAAABwEBAAAAAAAAAAAAAAAAAQIDBAUGBwj/xABFEAABAwEFBAgDBAgFAwUAAAABAAIRAwQFEiExBkFRoRMiYXGBkbHBMlLRB0KS8BQVI1NygrLhJDNiwvEWQ2Nzk6LS4v/EABoBAAMBAQEBAAAAAAAAAAAAAAIDBAEABQb/xAAwEQACAQMDAgQEBQUAAAAAAAAAAQIDESEEEjFBURMiYXEUMoHwBVKRsdEjM0LB4f/aAAwDAQACEQMRAD8A6X9oNXDY5/8AKz3PsuEXtZwKrwNJJHdqPVdu+1B0WER+9Z6OXF7wbLp4hI4qXK6S8hBse8eKOpQTNF+F+emis6jJaIRydmMirogUqfVPYjDVIbTy70Zp5rHINRGW0skGtUttKGoMood4ewao0slZUmZJujRU2nTU9SdymnCwdJiavD4O8j1UoCExaqDnZhpLWluJwGTcUhsndJBSYvzDZLBKs9PIK9uTqmoeFN3mcvdUtE5KzsjsndsT3BS1GMcbqx1W5rV0lBjt+EA94yKmrP7GVpoEcHeoWgXs0J76aZ87WjtqNASKroaSMyASAlonHLNNYo5he1pbjd1peTmBOFsZZcTrn2qsa7Ik5q4vS6243CIzMHiNyqHXc9mbc+zVfPprg+hha2CDbus057ilWMTTbn90eictlAYC50s4zomrGOo2OA9E5O8QmO1TATVJqXXOcJbDG4FZcywlEU/I+Uc0h0cOay5gyQgxuSdMcOaQCI05rbgsYenLM457xCD+4JVmPWjij6C2VD4xab1EvN/7VoG5k+ZP0Uy0Nhx7yq6rUmu7swj/AOI+qqp9/QTMsLrtOGo128EETpIMqZaL9qWcOptJwte5rYyyBMZ9yrqboIW1r7OU7RZGVA2S4AT2jqnmCuuk8rBNWi7YMK6+GkycRJ1JzPnKCu3fZlV+ZvP6IJ+6l3I9kjpH2mMmwHsqMPquKV/r6LuH2hj/AAThxe33XDq2vmsl87LaPylXaWK2stJwY3ECMTA9s/eadHDsMFV1cLqf2jXWwWeyVqYA6jaOWmDDjb5Q7zRVJYS++n8jFZM590f0S20VJ6HRCpASHIoihno0umxHTEp5jUDY6KBTYpLGoqbU81qRKQ5IS5uS0t03X0t1WotzdjY7/wBoh3oSs8QuhfZ9Zf8ACVR873R4sARUvNK3v+wrUS2Q3eq/c53SKmUyQMlHp0iDByIMEcCMipTBmpZstSN19nwhlTvb55rXLHbB1oxt4lvoVsV6ujknSR87rVaswJq1/wCW6PlPonVDva2mlSc8DERAA7SqKjSi2yaKbkkjB3iXE5kQPdV9qc6OqYhC8byJeSWFvYolSq49ZrsQ3jQjwXzqTPooxssldepc9hBO4yCn7vb1B3Jq87U4s6omciAJPkE5Y2xRbxIVX+BrWQwySpDafYksYnw1LbMYjvScHCEt7j3JrMrDAzSPBNAJ4sITbSiQI05FR+IJbyhTcj6ANFfbGdd3eqU/5zvD+kK+vAdc945qjomaj/4iPLL2VdJ4fsTyXBKAK7DsCwG76c7nP/qJ91x8x2rr2xYi7WQc5eT3z9I80cHn6E9fgnVngOIgILm957Z1G1ntwzDo8skEFpvKQi6N99oTv8H/ADt91w61fEfFdk+0qpNlbnl0gnyK43bagLzGicnebY+liJDqrqP2jWd3QWGnPw03Fw4mKQ/+3mubWCzipXpsJgPqNaTwBIBXS/tJtE2ikwHKnRGfa8nXwa3zWVZW+/vsNSyvr+3/AExNW2BpwyZECYlNCzk5k8ioF5MHTGSR8M5a5BWoCCS2pNdRsHdsWylG/kUrB28j9EloPFLaeJSWVRBTaRvHkfopQtLRqeR+iZaZ3qDb2jEOtylCo73ZhN7VcvGvEZb10b7PpFmcD88+BA+i5nd7QWDuC3mwFvh7qROokeG5BRe2shOrTlRZQ7W2DorXUyyccQ7nZ+sqDSA3LdbfXcHURUjNpgn/AEn+/quescUqvDbNxKNLU8Skn9DXbOVxSLTvcQT3aAeWfit8uVWC39ZuLdA8Aun2SqHU2kaEBP8Aw6TTlB+55n4hTs1IeUC/KjBQdj091Ftt9llTCBIRX29r6DXGIBk8NCn1NVCcJxjykSQpNSi2YupVBOYyOk5mO1R60DJoAT9e04nZRATFUwCSF4yPdSKe22nA4FhLXkwC3LXI8iVIw5AcAriy2ezmxvqPpgvNVjGuOZBPWOHhkCq58FxLdJ5bgqW7WXpcK97iaTUpzfFIKW1ywBjcoi6NE47wTcErUYEJSSdfzxTpTR3rQRLtE23VOhp7Eh2RRIFkO9BFQHi0T4ZLP2Z4xO7Xu9StPejMmntKytgOZ7SfVW0cwZNLlFnI0C6xsDSIsAxfee8junD/ALVyTDC7FsRVmxMJ3Ym+Ek+6KPIitwZ+8Lop9K7qt14DegtbVunG4u49iCQ6c+grejnm1e1LLZYopYgWPY54cIIDg8a6arA9GdSrG4quLp6Z0fQc4fxUiHjljUCo5VqO1tDaeYiLJSLq9NoMEuEHtnJa6+rQatoqOJnrYQexgDJHfhnxWKs7S6swDXEPVbDoo8kvUYafoPgVla6g92I65ck4LsI/7jx/Mnw7LzRZpO+XcfGKG3WXhUf+Iom2Y/vH+aeDEYZKHcxqihNOxHfUd5pw3Y12rieEmfVKbQKeZThLcn0YxJDlOnhETKsbkt3Q12P4OE9xyKrmpaQ+4bSaszsFvsra1FzDmHNy9QfRcittHBULeBXTdk70Faztz6zAGu8sj+eCx+3d34K+Pc/P8+MqzU2nGNVezPO0MnTqSpMz7KkLoWxl9CpRNMnrU+bSudMK0uxrAarx/wCP/c0+yjjN05bol2rpqdJ36F7WqNxuz0JATF5w6m2SQ0TkNSfz6pi8LU3F1ToIJCjXlaoosGeck+OnL1UiWSOEXdFcKskwI3DsUO2OMZlSA4ATxz0j0UC2OkxGe7fmdE6KyXJZLK9Xhtls1MauD6zu0uOFh/CCq9hhTNqKeG1CmNKdGi3PdDZ91CpsVE+cgx+VPvn9cjrGgonOjRDuTjSgBGmu/MJ2UeRQK4FjVRM4dU/CZxZ/nsWo4S6rCbcwuSy1ABGgGN3kP2APA+xWPu46La3hQxWaoP8AST5Z+krD3cdFbp/kkSzfmRcM1XVdgKLjZ85DWvMdogH3XK2vMrsGxFoAsTDlq/k4jf3LYpbsia3GDTAIlXOvQz8PNBUeNEj2M4NsuItQafv06rPxU3fRQbYIJHapVx1ALbSI+cgeLXAcyo16a+Kx/wBz6fyV0n5QtnbPjtE7mAnxOQ91p7XkFXbJWbDRfU+Z8DuaB7kqfeAyHcVNWluqW7FFPgjA+iUiAgIi5KKIigU5Tamg5G16xoaiT0kIukJTTE/TAS3gYhbdydeUyj1S2g0aTYa8ujtOE/DUaW+I6w9x4q/2+oh9lxjMscPAHL896wNC0dG9jvlc0+RzWzpVyWvpOMtMtP1HqjjUai4dHkh1EdlWNVGFZUhWVhxDrMdhJ38FWWqmWPc12Tmkg+CSysRoUqULrB6TyjW3lAq5nMgE8Jc0E8yU3fFVzYhuVKlJPhJ+ngojSbRZ3VROOkAKg3OaAAHt7YiR4obRXjiqMpgdWXF3FxpluEHskz4BAocEEU1KweOGDeYGZ3/QqBRk1qeeZqM5uCctFYkdXMcx3oXIMVroh37wO/D1h4SFsI9R/CbJ22Vnf+mVHRDcmjthrc1WUzA1zVztxVLqwJOUGI7xPsqKmexNlm7ApP8Apx9h9tQnelBIa1KlCaxSS5/DM8AgWcT4JJr5GMguBGnje85bmjU95+iIjSRxyG7RFRbiMnQaI6/xCOHv/ZH6GBOhG0JHScUTHZxK2wDJ9npy0t4gjzELnlgZGR1GXiF0GxEzHFYJs9K//wBR/wDUVXpuJIlnyW1NdP2JqmrZmfDhBc0gbocTn2wQfFcvok8Mu1dK+zKyubYabsv2rn1pG8Pd1PJgYPBbtvkXVeDZiwjgESktOSCq2RItzPMTapY5r26tc1w72kEeil7RkdK+NCcQ/hcJHIhVxeQFP2nyr1ANGwwdzGhoPJE1519f9D6TwzT3NZw2yUhxbi/Fn7pq3kZAbv8An2Vm6jhpMaNzGjl/ZUtuaWnPVeYnuk2WxG3PSMaaJRY03aORIBS2qMwynWoGhqZIa5LD1GzSmkoGg0yUXZJdNR8aea9LaDQVoctQLYYaZ+JjHebRPMFZZwlWjbRFGkeAez8Ly70eENson1KvC4d92fG0VR8QIY/u+47yBH8oVLCt7NbAXYXGGvGF07vld4GD5qrt1LA8tORGRHaESTTsHpqm6Fn0LjZ7aZlna5rxq6Z1EQAQfJRKldz7VUcBDekxU+BZWEx2mWjfvKoLUclf2eg5rWDpCQ0AQcxIA91soqKv3D8O8m0S7STx5fQJq6hDnvEBzQAP5jBI7YEfzKPbbe7H0ZA0JLhwAnRIZagGw2Zkkk78gAPDrfiQRpuwFV7FtfJd7UOl7Sc4YAD5cyVWU3q3vzC6z0am9zG+gJ5hU9MrEsA035EPNzRmoAkl3BBtPisCYkNLk3Xd90JyvWjIJqlTnWfREgRdAZJi0O64/hHq5P4joEzVr9ctOYAHmc/dEgb5Cme9NOkJVVm8Zjjw7Cm6VbcUaQLZbWaYDliB/n1sO6rU/rK213ZYm9kjuWKvSyP/AEqt0WuM5S0a5nXtKfp7XaEOLk8D9VhdTcAc3YWDsxnDPNdIuv7RrNToMaCSWsa2A0j4QBHJc8a00qIxOPSOcZiMmhvZxxclVdFnIT4x3dSSu9str6HfrFtQypTa8Aw4SEFw+jelRrQA8wEF2yp3E7o9igqEwVoL/pB1oLfmqQe5zo91SVAIV26jUtAFoYAXY+u0fdc3rNy+V2XdKfV5T9xtDOEbG8rRubAgkeUrNWtxLs89fZVV4bUWjG6QxpxEkRME7plVj78rEyXDyCnp6Sazgf40Vg0aca1Zj9c1vm5D6Iv1vW+c+TfomfCz7oNaiJqg1G0FZT9aVf3h5fRG286o/wC4eSH4WXdDFqY9jXAlKxLJtvesPv8AJv0Trb7rfMPwhA9LP0DWpj6mpA7EqVl/1/W+YeQShf8AV4t8kHws/QNamBpulUtudn/hq/1t/wDwqXZ9765eXmGsA+EAHE45CSDuDldurBrCwaEhx3kkAgepSJU3GVhdWvGUHEhlyetFdtTDjkOADS4GQYyBLYmYic1Ge6E25yZtuSU6rg7olVrmb0tNwdLJEzxGcKRRrNJcJGp/lzynxCgULcWiIkSCOzinql4twmBmXA+GcjmEp05vDPWp6qm43fJLeW1DLuqWgtLgJyOUnsVbaG4XEAh3AiYPnmptkrgzhJBjqmfh4h0ZwePqoNqtWN2KADGcACTxMb0VNNYE6twdpJmqvaBZrPw6OmPEsB91T01fXjTmz0sR0pUwABOYa0fXkqIWfdiPJIxkyk/KPInO4JLKY4u5fRL6ERv8/osDbENobyic5LNMRv8AxO+qQaTSDlzM+q5A3D6QRqPBV9eo3pXZj7v9IU4WcQJAjgoVpqNbVIBDSA3KQPuhNj6C7htrgA5yDz7khzIggyOYUj9IBGTgZyIkGCNCjbV6s5HiIGn5zXHMsLvs5kHdGfcR9Vkr0wi01d5xuz0zlbC7bSS4ZNGKBoB2eqxW0bcNsrAfvCfEwTzJT9MryZFWqSh8obyHGTvUescKQ2ojfUnVWqNjzG3e4yKiCLD2IJmDbkCo5O07W5vwkjjGhjcRvCZdmp77vwsDu5NduoxSsRLfWxOLiACYMCY0GkqEpFr+LwHoFGRpYDTvkXKCIILQ0LCW0pqUYKxoIdxowkBKBQ2CuLCOUgJUoQkzS7KSGVTu6g8euplQmVXXY0toAj7ziT3NyH+5TW1zvChmvM2BN5DJRFyBqSgexACmNuBS7PSnVHnCTRcZW9Arj1QAJjelPklNSQdFiRqZrads6VjQSW4WNZkdcIicwsVa9o67Kj2wzquc34T90kfN2K+sLyBnksxf7prvOkkHzaDPjr4rNPSTk9yuO8VrgcO1do/0fh/umn7T2g/eA7mt9wq5FKtVCn+VA+LLuTXX7XOtV3gGj0CS69axz6V898eiiyiwcEXhwXRfoC5vuIqXhWmDVqfjd9UwWzrn3oV/iSmpqSXADkI6EcEprnD4SR3Ej0SoSS5byLbLCxXjWpgRUeM5GZMRGk9qFa0Fzi5xkuJJJ1JJkk+KTaI6OmRvAnvzB5hR5QbVe4nc5ck2lWUkNkKrpaqwo18kElbgU0IczNBG52aCE0jWizFjoOqsBZnFgzEJFttPTPxwr+w7U0m0w1wMjgwLKkppKyHJJ8mTt111C/qtkGIMgDQDeclBdYngwWmV0AbW0vld+EKutdrZVdiaCIgGRHGPdCq9RLMR1OEZO1zJCwVPlKBsbx90rVApDmhZ8U+xetJHuZY0CNySNY3q9tlAQmrNcjXUzVxOxAOOHLCcMjvT41k1dk1SnsdisFE8EroXcD5KfZWqe2mglWsOjp7rkocB4HyRwVeOpKbc13sqP/aNxMAlzdMW6CR3ofHXY6VDar3JmzVjNSyMcATDntMbjin3Cmm6HE/CVaG9QxgZSpNYwZBrYAHcAEKdtcR8I81HJScm0S+IitbcTvlPJH+p3A6Hkpr7yfwHmmTa3k7lm2Rm8b/UT9Y5hELjdw5hSH3g8DUJqnb3zqF22R28bN1uB0Hmp11XQceIgaGM9O1IdUJEkhCyWupPVcMuxBOnJrk2FRKVyJf9qAqsphu459+788Vm9qrvLSypEB7Y8WZehb5Kfedve20AmCZVhtH+1sDiYlha8R/EGnk5UUIuntQypOLynk5+QgHoiUkheiKuOgpbCJGI5SJPATnyUdpROcssDcmbR0sNpdGYIY4HvY2ecqA1ymXnJp0XHfTgfyEg8i3yUCVsF5UjLi5SSilCnmQBqTA7ymJANljRol1NvYT+fVAWRaatdYpUmtGZDYPad581VuoFI3XYjcg7pdTY8F4y7pWko3vZic/RZll3ucYATx2cq8G+aXKmpcszekXzrdZ50PmPqgqD/pyp/p5/RBB4C/MH4sexBs2TVFdWzShaoEQpNnsjXZkqh45NRH6dTrsryXN4tnxBHsSpt32CkHDHBHaBCvKtGxhjujwh+E4YG+OKTUkmmhtOTUkUAKUkBLCjZ7kHgYtAyUmwFxYwAGII83OTFbRavZW8mMsYYWkumpn3uJHqjTsiXVLH1MPSbBU1pUNuqktKKRTHAtxVvdLCKZI1JA8Bn9FSuK2mzrC2zt6s4iTp4eyW8WEamXkaIOF5/JTrWVI3+RV8x7vk5JWOpubyRbzytpU0bhrPEyB3gp9mytTe/l/dWja1bcIRzXK7cbtK7/pJ2958gls2Q4vdyVgKVbin+hfGq65lkV7NlW73O81mto3izOAYde2VsXWZ4BM7lyvaW0ONocHbkcFudjrIi2u3Fzplai56brTZ6lOdWECd5iRzAWGqOzWy2AtILyCY4J9RWjdBNGJI4/8ACIrU7fXCKFfpKedOtJj5X/eHcdfErKElURakro64RJSUouSCURlzU7U2YC77AYhzabg7vqBj49Vkmlbvat7X3XZnt39HPYejIcPMclgwhpZjn1BTHJT1gqtbUBdoP+PSVFJ7U7TtDRqAfBNsBLg3kOeA4ZtcA5p4g5hDoncOSeuW04rNSNP4cMDswkgjPtBTzqrt55qFuzsTkWkyo0yPQJ11Wud58gnaVczJPNSnXs38lZuRlyqLa/F3kPogrE3238lBbvRpnW3HT+YKXRuil8wUk0qXEpGCnOp80LnfqO4HaN0UjkHZqfR2caM/dQadFgMgnzVjQtZ3OQv3OUjKkZpYCVXbDj/EfVNuqJDye/TeBNULU7HMabHVkCWPqR+BrvcrJ1KiutmrwDKFZp1cXR+ABdxHIrUtbf0Muw5qQCojDmpIKdJDkxxmZAXTrtLmUWNDdGjdxzPqub3QzFXaO1dAqX+1ogDT2SJySlki1MsItGuqH8hK6+8rM1dp3TkColW+67tJQbyLd2NxSrxqlfpQWDp3vWGsqS6+Xwu8Vrob7o2RtYUF1vOOO1ZYXhUKNlofKzxjLmuqWjI57lynaOyn9JJO9a0Wqoq28buL5ce9FT1CUsmqzMZXs+cLVbK2NlHruMkrN1MqscCtNZLGXNGEqvUTtDkByfQVttePS0GhsACoC6dTkYA5+QWBdrrPJby+W9DZyXAPLyWQYAAicXaZiO6VhT2hO0jvTOvkT4eRRYQjKLwVR1zUXu/Bd7KJIgFsHi6S4x5uWRBWyvW7DabJTNDPCQ9rTqQGuYWyd+fJYx7CCQQQRkQciDwIOiRppKUX3u7i4XSyLhG1vj2Qmx3JbCO3wKpCZuLqrn9HZAwgAiJmMyfdLtFUwqzZdxLXkzALYkk5wZ1PcrOtDl49bFVoVtwNMDoSHNKcBjKUjGBqUFwlTGOiPAok9+mBEiuztiDpWWdSnX0GnfmjQXNsAS6zujJyesZcMiUEEtybQ1qxGt/xlRamiCCauEe1T4IzyVdXJQBpYjqXO+nsgguq/IKrcFGyzGTlvT7KaCC1ybKki+2au/8Absd2q2quG4IIKCo3KWSLVdEEys3eAnhahwQQQOJOm0rEetXbvSRUbwRIIlHAN7jn6Q0awj/TW7iEEF3hp5AvkjVLdnqFHvC8IpnNBBNhSjuQmTyYyZJPErQ3NeBDNUEF6leKlCzDHr5tBdZXudmMbWD+Iy6ezJsfzLEuJCCCPSRShjuY8MSX+COTxQQVRzNbs50rrO3AMmucJnfOL3VFtWXfpJxZOwtnyn0IQQUlKCVZteoCWblQjQQVoRebO2j4mkwInxBj3Vk+owff5oIKSpTTlcyPUZq26m1pJdkASdTkEfTt4T4jhO89h8igggdOKCSK603/AEGOLXZERIgnUAjMdhCCCC6yNs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HK" altLang="en-US" sz="1800"/>
          </a:p>
        </p:txBody>
      </p:sp>
      <p:sp>
        <p:nvSpPr>
          <p:cNvPr id="14340" name="AutoShape 6" descr="data:image/jpeg;base64,/9j/4AAQSkZJRgABAQAAAQABAAD/2wCEAAkGBhQSEBUUEhQVFRUUFBUUFBUVFhUVFRQUFBYVFBUUFBQXHCYeFxkkGRQUHy8gJCcpLCwsFR4xNTAqNSYrLCkBCQoKDgwOGg8PGiwkHyQsLCosLCwsLCwpLCwtLCwsLCksLCwsKSwsLCksLCkpLCwsKSwsKSkpKSksLCksLCwsKf/AABEIALgBEwMBIgACEQEDEQH/xAAcAAAABwEBAAAAAAAAAAAAAAAAAQIDBAUGBwj/xABFEAABAwEFBAgDBAgFAwUAAAABAAIRAwQFEiExBkFRoRMiYXGBkbHBMlLRB0KS8BQVI1NygrLhJDNiwvEWQ2Nzk6LS4v/EABoBAAMBAQEBAAAAAAAAAAAAAAIDBAEABQb/xAAwEQACAQMDAgQEBQUAAAAAAAAAAQIDESEEEjFBURMiYXEUMoHwBVKRsdEjM0LB4f/aAAwDAQACEQMRAD8A6X9oNXDY5/8AKz3PsuEXtZwKrwNJJHdqPVdu+1B0WER+9Z6OXF7wbLp4hI4qXK6S8hBse8eKOpQTNF+F+emis6jJaIRydmMirogUqfVPYjDVIbTy70Zp5rHINRGW0skGtUttKGoMood4ewao0slZUmZJujRU2nTU9SdymnCwdJiavD4O8j1UoCExaqDnZhpLWluJwGTcUhsndJBSYvzDZLBKs9PIK9uTqmoeFN3mcvdUtE5KzsjsndsT3BS1GMcbqx1W5rV0lBjt+EA94yKmrP7GVpoEcHeoWgXs0J76aZ87WjtqNASKroaSMyASAlonHLNNYo5he1pbjd1peTmBOFsZZcTrn2qsa7Ik5q4vS6243CIzMHiNyqHXc9mbc+zVfPprg+hha2CDbus057ilWMTTbn90eictlAYC50s4zomrGOo2OA9E5O8QmO1TATVJqXXOcJbDG4FZcywlEU/I+Uc0h0cOay5gyQgxuSdMcOaQCI05rbgsYenLM457xCD+4JVmPWjij6C2VD4xab1EvN/7VoG5k+ZP0Uy0Nhx7yq6rUmu7swj/AOI+qqp9/QTMsLrtOGo128EETpIMqZaL9qWcOptJwte5rYyyBMZ9yrqboIW1r7OU7RZGVA2S4AT2jqnmCuuk8rBNWi7YMK6+GkycRJ1JzPnKCu3fZlV+ZvP6IJ+6l3I9kjpH2mMmwHsqMPquKV/r6LuH2hj/AAThxe33XDq2vmsl87LaPylXaWK2stJwY3ECMTA9s/eadHDsMFV1cLqf2jXWwWeyVqYA6jaOWmDDjb5Q7zRVJYS++n8jFZM590f0S20VJ6HRCpASHIoihno0umxHTEp5jUDY6KBTYpLGoqbU81qRKQ5IS5uS0t03X0t1WotzdjY7/wBoh3oSs8QuhfZ9Zf8ACVR873R4sARUvNK3v+wrUS2Q3eq/c53SKmUyQMlHp0iDByIMEcCMipTBmpZstSN19nwhlTvb55rXLHbB1oxt4lvoVsV6ujknSR87rVaswJq1/wCW6PlPonVDva2mlSc8DERAA7SqKjSi2yaKbkkjB3iXE5kQPdV9qc6OqYhC8byJeSWFvYolSq49ZrsQ3jQjwXzqTPooxssldepc9hBO4yCn7vb1B3Jq87U4s6omciAJPkE5Y2xRbxIVX+BrWQwySpDafYksYnw1LbMYjvScHCEt7j3JrMrDAzSPBNAJ4sITbSiQI05FR+IJbyhTcj6ANFfbGdd3eqU/5zvD+kK+vAdc945qjomaj/4iPLL2VdJ4fsTyXBKAK7DsCwG76c7nP/qJ91x8x2rr2xYi7WQc5eT3z9I80cHn6E9fgnVngOIgILm957Z1G1ntwzDo8skEFpvKQi6N99oTv8H/ADt91w61fEfFdk+0qpNlbnl0gnyK43bagLzGicnebY+liJDqrqP2jWd3QWGnPw03Fw4mKQ/+3mubWCzipXpsJgPqNaTwBIBXS/tJtE2ikwHKnRGfa8nXwa3zWVZW+/vsNSyvr+3/AExNW2BpwyZECYlNCzk5k8ioF5MHTGSR8M5a5BWoCCS2pNdRsHdsWylG/kUrB28j9EloPFLaeJSWVRBTaRvHkfopQtLRqeR+iZaZ3qDb2jEOtylCo73ZhN7VcvGvEZb10b7PpFmcD88+BA+i5nd7QWDuC3mwFvh7qROokeG5BRe2shOrTlRZQ7W2DorXUyyccQ7nZ+sqDSA3LdbfXcHURUjNpgn/AEn+/quescUqvDbNxKNLU8Skn9DXbOVxSLTvcQT3aAeWfit8uVWC39ZuLdA8Aun2SqHU2kaEBP8Aw6TTlB+55n4hTs1IeUC/KjBQdj091Ftt9llTCBIRX29r6DXGIBk8NCn1NVCcJxjykSQpNSi2YupVBOYyOk5mO1R60DJoAT9e04nZRATFUwCSF4yPdSKe22nA4FhLXkwC3LXI8iVIw5AcAriy2ezmxvqPpgvNVjGuOZBPWOHhkCq58FxLdJ5bgqW7WXpcK97iaTUpzfFIKW1ywBjcoi6NE47wTcErUYEJSSdfzxTpTR3rQRLtE23VOhp7Eh2RRIFkO9BFQHi0T4ZLP2Z4xO7Xu9StPejMmntKytgOZ7SfVW0cwZNLlFnI0C6xsDSIsAxfee8junD/ALVyTDC7FsRVmxMJ3Ym+Ek+6KPIitwZ+8Lop9K7qt14DegtbVunG4u49iCQ6c+grejnm1e1LLZYopYgWPY54cIIDg8a6arA9GdSrG4quLp6Z0fQc4fxUiHjljUCo5VqO1tDaeYiLJSLq9NoMEuEHtnJa6+rQatoqOJnrYQexgDJHfhnxWKs7S6swDXEPVbDoo8kvUYafoPgVla6g92I65ck4LsI/7jx/Mnw7LzRZpO+XcfGKG3WXhUf+Iom2Y/vH+aeDEYZKHcxqihNOxHfUd5pw3Y12rieEmfVKbQKeZThLcn0YxJDlOnhETKsbkt3Q12P4OE9xyKrmpaQ+4bSaszsFvsra1FzDmHNy9QfRcittHBULeBXTdk70Faztz6zAGu8sj+eCx+3d34K+Pc/P8+MqzU2nGNVezPO0MnTqSpMz7KkLoWxl9CpRNMnrU+bSudMK0uxrAarx/wCP/c0+yjjN05bol2rpqdJ36F7WqNxuz0JATF5w6m2SQ0TkNSfz6pi8LU3F1ToIJCjXlaoosGeck+OnL1UiWSOEXdFcKskwI3DsUO2OMZlSA4ATxz0j0UC2OkxGe7fmdE6KyXJZLK9Xhtls1MauD6zu0uOFh/CCq9hhTNqKeG1CmNKdGi3PdDZ91CpsVE+cgx+VPvn9cjrGgonOjRDuTjSgBGmu/MJ2UeRQK4FjVRM4dU/CZxZ/nsWo4S6rCbcwuSy1ABGgGN3kP2APA+xWPu46La3hQxWaoP8AST5Z+krD3cdFbp/kkSzfmRcM1XVdgKLjZ85DWvMdogH3XK2vMrsGxFoAsTDlq/k4jf3LYpbsia3GDTAIlXOvQz8PNBUeNEj2M4NsuItQafv06rPxU3fRQbYIJHapVx1ALbSI+cgeLXAcyo16a+Kx/wBz6fyV0n5QtnbPjtE7mAnxOQ91p7XkFXbJWbDRfU+Z8DuaB7kqfeAyHcVNWluqW7FFPgjA+iUiAgIi5KKIigU5Tamg5G16xoaiT0kIukJTTE/TAS3gYhbdydeUyj1S2g0aTYa8ujtOE/DUaW+I6w9x4q/2+oh9lxjMscPAHL896wNC0dG9jvlc0+RzWzpVyWvpOMtMtP1HqjjUai4dHkh1EdlWNVGFZUhWVhxDrMdhJ38FWWqmWPc12Tmkg+CSysRoUqULrB6TyjW3lAq5nMgE8Jc0E8yU3fFVzYhuVKlJPhJ+ngojSbRZ3VROOkAKg3OaAAHt7YiR4obRXjiqMpgdWXF3FxpluEHskz4BAocEEU1KweOGDeYGZ3/QqBRk1qeeZqM5uCctFYkdXMcx3oXIMVroh37wO/D1h4SFsI9R/CbJ22Vnf+mVHRDcmjthrc1WUzA1zVztxVLqwJOUGI7xPsqKmexNlm7ApP8Apx9h9tQnelBIa1KlCaxSS5/DM8AgWcT4JJr5GMguBGnje85bmjU95+iIjSRxyG7RFRbiMnQaI6/xCOHv/ZH6GBOhG0JHScUTHZxK2wDJ9npy0t4gjzELnlgZGR1GXiF0GxEzHFYJs9K//wBR/wDUVXpuJIlnyW1NdP2JqmrZmfDhBc0gbocTn2wQfFcvok8Mu1dK+zKyubYabsv2rn1pG8Pd1PJgYPBbtvkXVeDZiwjgESktOSCq2RItzPMTapY5r26tc1w72kEeil7RkdK+NCcQ/hcJHIhVxeQFP2nyr1ANGwwdzGhoPJE1519f9D6TwzT3NZw2yUhxbi/Fn7pq3kZAbv8An2Vm6jhpMaNzGjl/ZUtuaWnPVeYnuk2WxG3PSMaaJRY03aORIBS2qMwynWoGhqZIa5LD1GzSmkoGg0yUXZJdNR8aea9LaDQVoctQLYYaZ+JjHebRPMFZZwlWjbRFGkeAez8Ly70eENson1KvC4d92fG0VR8QIY/u+47yBH8oVLCt7NbAXYXGGvGF07vld4GD5qrt1LA8tORGRHaESTTsHpqm6Fn0LjZ7aZlna5rxq6Z1EQAQfJRKldz7VUcBDekxU+BZWEx2mWjfvKoLUclf2eg5rWDpCQ0AQcxIA91soqKv3D8O8m0S7STx5fQJq6hDnvEBzQAP5jBI7YEfzKPbbe7H0ZA0JLhwAnRIZagGw2Zkkk78gAPDrfiQRpuwFV7FtfJd7UOl7Sc4YAD5cyVWU3q3vzC6z0am9zG+gJ5hU9MrEsA035EPNzRmoAkl3BBtPisCYkNLk3Xd90JyvWjIJqlTnWfREgRdAZJi0O64/hHq5P4joEzVr9ctOYAHmc/dEgb5Cme9NOkJVVm8Zjjw7Cm6VbcUaQLZbWaYDliB/n1sO6rU/rK213ZYm9kjuWKvSyP/AEqt0WuM5S0a5nXtKfp7XaEOLk8D9VhdTcAc3YWDsxnDPNdIuv7RrNToMaCSWsa2A0j4QBHJc8a00qIxOPSOcZiMmhvZxxclVdFnIT4x3dSSu9str6HfrFtQypTa8Aw4SEFw+jelRrQA8wEF2yp3E7o9igqEwVoL/pB1oLfmqQe5zo91SVAIV26jUtAFoYAXY+u0fdc3rNy+V2XdKfV5T9xtDOEbG8rRubAgkeUrNWtxLs89fZVV4bUWjG6QxpxEkRME7plVj78rEyXDyCnp6Sazgf40Vg0aca1Zj9c1vm5D6Iv1vW+c+TfomfCz7oNaiJqg1G0FZT9aVf3h5fRG286o/wC4eSH4WXdDFqY9jXAlKxLJtvesPv8AJv0Trb7rfMPwhA9LP0DWpj6mpA7EqVl/1/W+YeQShf8AV4t8kHws/QNamBpulUtudn/hq/1t/wDwqXZ9765eXmGsA+EAHE45CSDuDldurBrCwaEhx3kkAgepSJU3GVhdWvGUHEhlyetFdtTDjkOADS4GQYyBLYmYic1Ge6E25yZtuSU6rg7olVrmb0tNwdLJEzxGcKRRrNJcJGp/lzynxCgULcWiIkSCOzinql4twmBmXA+GcjmEp05vDPWp6qm43fJLeW1DLuqWgtLgJyOUnsVbaG4XEAh3AiYPnmptkrgzhJBjqmfh4h0ZwePqoNqtWN2KADGcACTxMb0VNNYE6twdpJmqvaBZrPw6OmPEsB91T01fXjTmz0sR0pUwABOYa0fXkqIWfdiPJIxkyk/KPInO4JLKY4u5fRL6ERv8/osDbENobyic5LNMRv8AxO+qQaTSDlzM+q5A3D6QRqPBV9eo3pXZj7v9IU4WcQJAjgoVpqNbVIBDSA3KQPuhNj6C7htrgA5yDz7khzIggyOYUj9IBGTgZyIkGCNCjbV6s5HiIGn5zXHMsLvs5kHdGfcR9Vkr0wi01d5xuz0zlbC7bSS4ZNGKBoB2eqxW0bcNsrAfvCfEwTzJT9MryZFWqSh8obyHGTvUescKQ2ojfUnVWqNjzG3e4yKiCLD2IJmDbkCo5O07W5vwkjjGhjcRvCZdmp77vwsDu5NduoxSsRLfWxOLiACYMCY0GkqEpFr+LwHoFGRpYDTvkXKCIILQ0LCW0pqUYKxoIdxowkBKBQ2CuLCOUgJUoQkzS7KSGVTu6g8euplQmVXXY0toAj7ziT3NyH+5TW1zvChmvM2BN5DJRFyBqSgexACmNuBS7PSnVHnCTRcZW9Arj1QAJjelPklNSQdFiRqZrads6VjQSW4WNZkdcIicwsVa9o67Kj2wzquc34T90kfN2K+sLyBnksxf7prvOkkHzaDPjr4rNPSTk9yuO8VrgcO1do/0fh/umn7T2g/eA7mt9wq5FKtVCn+VA+LLuTXX7XOtV3gGj0CS69axz6V898eiiyiwcEXhwXRfoC5vuIqXhWmDVqfjd9UwWzrn3oV/iSmpqSXADkI6EcEprnD4SR3Ej0SoSS5byLbLCxXjWpgRUeM5GZMRGk9qFa0Fzi5xkuJJJ1JJkk+KTaI6OmRvAnvzB5hR5QbVe4nc5ck2lWUkNkKrpaqwo18kElbgU0IczNBG52aCE0jWizFjoOqsBZnFgzEJFttPTPxwr+w7U0m0w1wMjgwLKkppKyHJJ8mTt111C/qtkGIMgDQDeclBdYngwWmV0AbW0vld+EKutdrZVdiaCIgGRHGPdCq9RLMR1OEZO1zJCwVPlKBsbx90rVApDmhZ8U+xetJHuZY0CNySNY3q9tlAQmrNcjXUzVxOxAOOHLCcMjvT41k1dk1SnsdisFE8EroXcD5KfZWqe2mglWsOjp7rkocB4HyRwVeOpKbc13sqP/aNxMAlzdMW6CR3ofHXY6VDar3JmzVjNSyMcATDntMbjin3Cmm6HE/CVaG9QxgZSpNYwZBrYAHcAEKdtcR8I81HJScm0S+IitbcTvlPJH+p3A6Hkpr7yfwHmmTa3k7lm2Rm8b/UT9Y5hELjdw5hSH3g8DUJqnb3zqF22R28bN1uB0Hmp11XQceIgaGM9O1IdUJEkhCyWupPVcMuxBOnJrk2FRKVyJf9qAqsphu459+788Vm9qrvLSypEB7Y8WZehb5Kfedve20AmCZVhtH+1sDiYlha8R/EGnk5UUIuntQypOLynk5+QgHoiUkheiKuOgpbCJGI5SJPATnyUdpROcssDcmbR0sNpdGYIY4HvY2ecqA1ymXnJp0XHfTgfyEg8i3yUCVsF5UjLi5SSilCnmQBqTA7ymJANljRol1NvYT+fVAWRaatdYpUmtGZDYPad581VuoFI3XYjcg7pdTY8F4y7pWko3vZic/RZll3ucYATx2cq8G+aXKmpcszekXzrdZ50PmPqgqD/pyp/p5/RBB4C/MH4sexBs2TVFdWzShaoEQpNnsjXZkqh45NRH6dTrsryXN4tnxBHsSpt32CkHDHBHaBCvKtGxhjujwh+E4YG+OKTUkmmhtOTUkUAKUkBLCjZ7kHgYtAyUmwFxYwAGII83OTFbRavZW8mMsYYWkumpn3uJHqjTsiXVLH1MPSbBU1pUNuqktKKRTHAtxVvdLCKZI1JA8Bn9FSuK2mzrC2zt6s4iTp4eyW8WEamXkaIOF5/JTrWVI3+RV8x7vk5JWOpubyRbzytpU0bhrPEyB3gp9mytTe/l/dWja1bcIRzXK7cbtK7/pJ2958gls2Q4vdyVgKVbin+hfGq65lkV7NlW73O81mto3izOAYde2VsXWZ4BM7lyvaW0ONocHbkcFudjrIi2u3Fzplai56brTZ6lOdWECd5iRzAWGqOzWy2AtILyCY4J9RWjdBNGJI4/8ACIrU7fXCKFfpKedOtJj5X/eHcdfErKElURakro64RJSUouSCURlzU7U2YC77AYhzabg7vqBj49Vkmlbvat7X3XZnt39HPYejIcPMclgwhpZjn1BTHJT1gqtbUBdoP+PSVFJ7U7TtDRqAfBNsBLg3kOeA4ZtcA5p4g5hDoncOSeuW04rNSNP4cMDswkgjPtBTzqrt55qFuzsTkWkyo0yPQJ11Wud58gnaVczJPNSnXs38lZuRlyqLa/F3kPogrE3238lBbvRpnW3HT+YKXRuil8wUk0qXEpGCnOp80LnfqO4HaN0UjkHZqfR2caM/dQadFgMgnzVjQtZ3OQv3OUjKkZpYCVXbDj/EfVNuqJDye/TeBNULU7HMabHVkCWPqR+BrvcrJ1KiutmrwDKFZp1cXR+ABdxHIrUtbf0Muw5qQCojDmpIKdJDkxxmZAXTrtLmUWNDdGjdxzPqub3QzFXaO1dAqX+1ogDT2SJySlki1MsItGuqH8hK6+8rM1dp3TkColW+67tJQbyLd2NxSrxqlfpQWDp3vWGsqS6+Xwu8Vrob7o2RtYUF1vOOO1ZYXhUKNlofKzxjLmuqWjI57lynaOyn9JJO9a0Wqoq28buL5ce9FT1CUsmqzMZXs+cLVbK2NlHruMkrN1MqscCtNZLGXNGEqvUTtDkByfQVttePS0GhsACoC6dTkYA5+QWBdrrPJby+W9DZyXAPLyWQYAAicXaZiO6VhT2hO0jvTOvkT4eRRYQjKLwVR1zUXu/Bd7KJIgFsHi6S4x5uWRBWyvW7DabJTNDPCQ9rTqQGuYWyd+fJYx7CCQQQRkQciDwIOiRppKUX3u7i4XSyLhG1vj2Qmx3JbCO3wKpCZuLqrn9HZAwgAiJmMyfdLtFUwqzZdxLXkzALYkk5wZ1PcrOtDl49bFVoVtwNMDoSHNKcBjKUjGBqUFwlTGOiPAok9+mBEiuztiDpWWdSnX0GnfmjQXNsAS6zujJyesZcMiUEEtybQ1qxGt/xlRamiCCauEe1T4IzyVdXJQBpYjqXO+nsgguq/IKrcFGyzGTlvT7KaCC1ybKki+2au/8Absd2q2quG4IIKCo3KWSLVdEEys3eAnhahwQQQOJOm0rEetXbvSRUbwRIIlHAN7jn6Q0awj/TW7iEEF3hp5AvkjVLdnqFHvC8IpnNBBNhSjuQmTyYyZJPErQ3NeBDNUEF6leKlCzDHr5tBdZXudmMbWD+Iy6ezJsfzLEuJCCCPSRShjuY8MSX+COTxQQVRzNbs50rrO3AMmucJnfOL3VFtWXfpJxZOwtnyn0IQQUlKCVZteoCWblQjQQVoRebO2j4mkwInxBj3Vk+owff5oIKSpTTlcyPUZq26m1pJdkASdTkEfTt4T4jhO89h8igggdOKCSK603/AEGOLXZERIgnUAjMdhCCCC6yNsf/2Q==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HK" altLang="en-US" sz="1800"/>
          </a:p>
        </p:txBody>
      </p:sp>
      <p:sp>
        <p:nvSpPr>
          <p:cNvPr id="14341" name="AutoShape 12" descr="data:image/jpeg;base64,/9j/4AAQSkZJRgABAQAAAQABAAD/2wCEAAkGBhQSEBUUEhQVFRUUFBUUFBUVFhUVFRQUFBYVFBUUFBQXHCYeFxkkGRQUHy8gJCcpLCwsFR4xNTAqNSYrLCkBCQoKDgwOGg8PGiwkHyQsLCosLCwsLCwpLCwtLCwsLCksLCwsKSwsLCksLCkpLCwsKSwsKSkpKSksLCksLCwsKf/AABEIALgBEwMBIgACEQEDEQH/xAAcAAAABwEBAAAAAAAAAAAAAAAAAQIDBAUGBwj/xABFEAABAwEFBAgDBAgFAwUAAAABAAIRAwQFEiExBkFRoRMiYXGBkbHBMlLRB0KS8BQVI1NygrLhJDNiwvEWQ2Nzk6LS4v/EABoBAAMBAQEBAAAAAAAAAAAAAAIDBAEABQb/xAAwEQACAQMDAgQEBQUAAAAAAAAAAQIDESEEEjFBURMiYXEUMoHwBVKRsdEjM0LB4f/aAAwDAQACEQMRAD8A6X9oNXDY5/8AKz3PsuEXtZwKrwNJJHdqPVdu+1B0WER+9Z6OXF7wbLp4hI4qXK6S8hBse8eKOpQTNF+F+emis6jJaIRydmMirogUqfVPYjDVIbTy70Zp5rHINRGW0skGtUttKGoMood4ewao0slZUmZJujRU2nTU9SdymnCwdJiavD4O8j1UoCExaqDnZhpLWluJwGTcUhsndJBSYvzDZLBKs9PIK9uTqmoeFN3mcvdUtE5KzsjsndsT3BS1GMcbqx1W5rV0lBjt+EA94yKmrP7GVpoEcHeoWgXs0J76aZ87WjtqNASKroaSMyASAlonHLNNYo5he1pbjd1peTmBOFsZZcTrn2qsa7Ik5q4vS6243CIzMHiNyqHXc9mbc+zVfPprg+hha2CDbus057ilWMTTbn90eictlAYC50s4zomrGOo2OA9E5O8QmO1TATVJqXXOcJbDG4FZcywlEU/I+Uc0h0cOay5gyQgxuSdMcOaQCI05rbgsYenLM457xCD+4JVmPWjij6C2VD4xab1EvN/7VoG5k+ZP0Uy0Nhx7yq6rUmu7swj/AOI+qqp9/QTMsLrtOGo128EETpIMqZaL9qWcOptJwte5rYyyBMZ9yrqboIW1r7OU7RZGVA2S4AT2jqnmCuuk8rBNWi7YMK6+GkycRJ1JzPnKCu3fZlV+ZvP6IJ+6l3I9kjpH2mMmwHsqMPquKV/r6LuH2hj/AAThxe33XDq2vmsl87LaPylXaWK2stJwY3ECMTA9s/eadHDsMFV1cLqf2jXWwWeyVqYA6jaOWmDDjb5Q7zRVJYS++n8jFZM590f0S20VJ6HRCpASHIoihno0umxHTEp5jUDY6KBTYpLGoqbU81qRKQ5IS5uS0t03X0t1WotzdjY7/wBoh3oSs8QuhfZ9Zf8ACVR873R4sARUvNK3v+wrUS2Q3eq/c53SKmUyQMlHp0iDByIMEcCMipTBmpZstSN19nwhlTvb55rXLHbB1oxt4lvoVsV6ujknSR87rVaswJq1/wCW6PlPonVDva2mlSc8DERAA7SqKjSi2yaKbkkjB3iXE5kQPdV9qc6OqYhC8byJeSWFvYolSq49ZrsQ3jQjwXzqTPooxssldepc9hBO4yCn7vb1B3Jq87U4s6omciAJPkE5Y2xRbxIVX+BrWQwySpDafYksYnw1LbMYjvScHCEt7j3JrMrDAzSPBNAJ4sITbSiQI05FR+IJbyhTcj6ANFfbGdd3eqU/5zvD+kK+vAdc945qjomaj/4iPLL2VdJ4fsTyXBKAK7DsCwG76c7nP/qJ91x8x2rr2xYi7WQc5eT3z9I80cHn6E9fgnVngOIgILm957Z1G1ntwzDo8skEFpvKQi6N99oTv8H/ADt91w61fEfFdk+0qpNlbnl0gnyK43bagLzGicnebY+liJDqrqP2jWd3QWGnPw03Fw4mKQ/+3mubWCzipXpsJgPqNaTwBIBXS/tJtE2ikwHKnRGfa8nXwa3zWVZW+/vsNSyvr+3/AExNW2BpwyZECYlNCzk5k8ioF5MHTGSR8M5a5BWoCCS2pNdRsHdsWylG/kUrB28j9EloPFLaeJSWVRBTaRvHkfopQtLRqeR+iZaZ3qDb2jEOtylCo73ZhN7VcvGvEZb10b7PpFmcD88+BA+i5nd7QWDuC3mwFvh7qROokeG5BRe2shOrTlRZQ7W2DorXUyyccQ7nZ+sqDSA3LdbfXcHURUjNpgn/AEn+/quescUqvDbNxKNLU8Skn9DXbOVxSLTvcQT3aAeWfit8uVWC39ZuLdA8Aun2SqHU2kaEBP8Aw6TTlB+55n4hTs1IeUC/KjBQdj091Ftt9llTCBIRX29r6DXGIBk8NCn1NVCcJxjykSQpNSi2YupVBOYyOk5mO1R60DJoAT9e04nZRATFUwCSF4yPdSKe22nA4FhLXkwC3LXI8iVIw5AcAriy2ezmxvqPpgvNVjGuOZBPWOHhkCq58FxLdJ5bgqW7WXpcK97iaTUpzfFIKW1ywBjcoi6NE47wTcErUYEJSSdfzxTpTR3rQRLtE23VOhp7Eh2RRIFkO9BFQHi0T4ZLP2Z4xO7Xu9StPejMmntKytgOZ7SfVW0cwZNLlFnI0C6xsDSIsAxfee8junD/ALVyTDC7FsRVmxMJ3Ym+Ek+6KPIitwZ+8Lop9K7qt14DegtbVunG4u49iCQ6c+grejnm1e1LLZYopYgWPY54cIIDg8a6arA9GdSrG4quLp6Z0fQc4fxUiHjljUCo5VqO1tDaeYiLJSLq9NoMEuEHtnJa6+rQatoqOJnrYQexgDJHfhnxWKs7S6swDXEPVbDoo8kvUYafoPgVla6g92I65ck4LsI/7jx/Mnw7LzRZpO+XcfGKG3WXhUf+Iom2Y/vH+aeDEYZKHcxqihNOxHfUd5pw3Y12rieEmfVKbQKeZThLcn0YxJDlOnhETKsbkt3Q12P4OE9xyKrmpaQ+4bSaszsFvsra1FzDmHNy9QfRcittHBULeBXTdk70Faztz6zAGu8sj+eCx+3d34K+Pc/P8+MqzU2nGNVezPO0MnTqSpMz7KkLoWxl9CpRNMnrU+bSudMK0uxrAarx/wCP/c0+yjjN05bol2rpqdJ36F7WqNxuz0JATF5w6m2SQ0TkNSfz6pi8LU3F1ToIJCjXlaoosGeck+OnL1UiWSOEXdFcKskwI3DsUO2OMZlSA4ATxz0j0UC2OkxGe7fmdE6KyXJZLK9Xhtls1MauD6zu0uOFh/CCq9hhTNqKeG1CmNKdGi3PdDZ91CpsVE+cgx+VPvn9cjrGgonOjRDuTjSgBGmu/MJ2UeRQK4FjVRM4dU/CZxZ/nsWo4S6rCbcwuSy1ABGgGN3kP2APA+xWPu46La3hQxWaoP8AST5Z+krD3cdFbp/kkSzfmRcM1XVdgKLjZ85DWvMdogH3XK2vMrsGxFoAsTDlq/k4jf3LYpbsia3GDTAIlXOvQz8PNBUeNEj2M4NsuItQafv06rPxU3fRQbYIJHapVx1ALbSI+cgeLXAcyo16a+Kx/wBz6fyV0n5QtnbPjtE7mAnxOQ91p7XkFXbJWbDRfU+Z8DuaB7kqfeAyHcVNWluqW7FFPgjA+iUiAgIi5KKIigU5Tamg5G16xoaiT0kIukJTTE/TAS3gYhbdydeUyj1S2g0aTYa8ujtOE/DUaW+I6w9x4q/2+oh9lxjMscPAHL896wNC0dG9jvlc0+RzWzpVyWvpOMtMtP1HqjjUai4dHkh1EdlWNVGFZUhWVhxDrMdhJ38FWWqmWPc12Tmkg+CSysRoUqULrB6TyjW3lAq5nMgE8Jc0E8yU3fFVzYhuVKlJPhJ+ngojSbRZ3VROOkAKg3OaAAHt7YiR4obRXjiqMpgdWXF3FxpluEHskz4BAocEEU1KweOGDeYGZ3/QqBRk1qeeZqM5uCctFYkdXMcx3oXIMVroh37wO/D1h4SFsI9R/CbJ22Vnf+mVHRDcmjthrc1WUzA1zVztxVLqwJOUGI7xPsqKmexNlm7ApP8Apx9h9tQnelBIa1KlCaxSS5/DM8AgWcT4JJr5GMguBGnje85bmjU95+iIjSRxyG7RFRbiMnQaI6/xCOHv/ZH6GBOhG0JHScUTHZxK2wDJ9npy0t4gjzELnlgZGR1GXiF0GxEzHFYJs9K//wBR/wDUVXpuJIlnyW1NdP2JqmrZmfDhBc0gbocTn2wQfFcvok8Mu1dK+zKyubYabsv2rn1pG8Pd1PJgYPBbtvkXVeDZiwjgESktOSCq2RItzPMTapY5r26tc1w72kEeil7RkdK+NCcQ/hcJHIhVxeQFP2nyr1ANGwwdzGhoPJE1519f9D6TwzT3NZw2yUhxbi/Fn7pq3kZAbv8An2Vm6jhpMaNzGjl/ZUtuaWnPVeYnuk2WxG3PSMaaJRY03aORIBS2qMwynWoGhqZIa5LD1GzSmkoGg0yUXZJdNR8aea9LaDQVoctQLYYaZ+JjHebRPMFZZwlWjbRFGkeAez8Ly70eENson1KvC4d92fG0VR8QIY/u+47yBH8oVLCt7NbAXYXGGvGF07vld4GD5qrt1LA8tORGRHaESTTsHpqm6Fn0LjZ7aZlna5rxq6Z1EQAQfJRKldz7VUcBDekxU+BZWEx2mWjfvKoLUclf2eg5rWDpCQ0AQcxIA91soqKv3D8O8m0S7STx5fQJq6hDnvEBzQAP5jBI7YEfzKPbbe7H0ZA0JLhwAnRIZagGw2Zkkk78gAPDrfiQRpuwFV7FtfJd7UOl7Sc4YAD5cyVWU3q3vzC6z0am9zG+gJ5hU9MrEsA035EPNzRmoAkl3BBtPisCYkNLk3Xd90JyvWjIJqlTnWfREgRdAZJi0O64/hHq5P4joEzVr9ctOYAHmc/dEgb5Cme9NOkJVVm8Zjjw7Cm6VbcUaQLZbWaYDliB/n1sO6rU/rK213ZYm9kjuWKvSyP/AEqt0WuM5S0a5nXtKfp7XaEOLk8D9VhdTcAc3YWDsxnDPNdIuv7RrNToMaCSWsa2A0j4QBHJc8a00qIxOPSOcZiMmhvZxxclVdFnIT4x3dSSu9str6HfrFtQypTa8Aw4SEFw+jelRrQA8wEF2yp3E7o9igqEwVoL/pB1oLfmqQe5zo91SVAIV26jUtAFoYAXY+u0fdc3rNy+V2XdKfV5T9xtDOEbG8rRubAgkeUrNWtxLs89fZVV4bUWjG6QxpxEkRME7plVj78rEyXDyCnp6Sazgf40Vg0aca1Zj9c1vm5D6Iv1vW+c+TfomfCz7oNaiJqg1G0FZT9aVf3h5fRG286o/wC4eSH4WXdDFqY9jXAlKxLJtvesPv8AJv0Trb7rfMPwhA9LP0DWpj6mpA7EqVl/1/W+YeQShf8AV4t8kHws/QNamBpulUtudn/hq/1t/wDwqXZ9765eXmGsA+EAHE45CSDuDldurBrCwaEhx3kkAgepSJU3GVhdWvGUHEhlyetFdtTDjkOADS4GQYyBLYmYic1Ge6E25yZtuSU6rg7olVrmb0tNwdLJEzxGcKRRrNJcJGp/lzynxCgULcWiIkSCOzinql4twmBmXA+GcjmEp05vDPWp6qm43fJLeW1DLuqWgtLgJyOUnsVbaG4XEAh3AiYPnmptkrgzhJBjqmfh4h0ZwePqoNqtWN2KADGcACTxMb0VNNYE6twdpJmqvaBZrPw6OmPEsB91T01fXjTmz0sR0pUwABOYa0fXkqIWfdiPJIxkyk/KPInO4JLKY4u5fRL6ERv8/osDbENobyic5LNMRv8AxO+qQaTSDlzM+q5A3D6QRqPBV9eo3pXZj7v9IU4WcQJAjgoVpqNbVIBDSA3KQPuhNj6C7htrgA5yDz7khzIggyOYUj9IBGTgZyIkGCNCjbV6s5HiIGn5zXHMsLvs5kHdGfcR9Vkr0wi01d5xuz0zlbC7bSS4ZNGKBoB2eqxW0bcNsrAfvCfEwTzJT9MryZFWqSh8obyHGTvUescKQ2ojfUnVWqNjzG3e4yKiCLD2IJmDbkCo5O07W5vwkjjGhjcRvCZdmp77vwsDu5NduoxSsRLfWxOLiACYMCY0GkqEpFr+LwHoFGRpYDTvkXKCIILQ0LCW0pqUYKxoIdxowkBKBQ2CuLCOUgJUoQkzS7KSGVTu6g8euplQmVXXY0toAj7ziT3NyH+5TW1zvChmvM2BN5DJRFyBqSgexACmNuBS7PSnVHnCTRcZW9Arj1QAJjelPklNSQdFiRqZrads6VjQSW4WNZkdcIicwsVa9o67Kj2wzquc34T90kfN2K+sLyBnksxf7prvOkkHzaDPjr4rNPSTk9yuO8VrgcO1do/0fh/umn7T2g/eA7mt9wq5FKtVCn+VA+LLuTXX7XOtV3gGj0CS69axz6V898eiiyiwcEXhwXRfoC5vuIqXhWmDVqfjd9UwWzrn3oV/iSmpqSXADkI6EcEprnD4SR3Ej0SoSS5byLbLCxXjWpgRUeM5GZMRGk9qFa0Fzi5xkuJJJ1JJkk+KTaI6OmRvAnvzB5hR5QbVe4nc5ck2lWUkNkKrpaqwo18kElbgU0IczNBG52aCE0jWizFjoOqsBZnFgzEJFttPTPxwr+w7U0m0w1wMjgwLKkppKyHJJ8mTt111C/qtkGIMgDQDeclBdYngwWmV0AbW0vld+EKutdrZVdiaCIgGRHGPdCq9RLMR1OEZO1zJCwVPlKBsbx90rVApDmhZ8U+xetJHuZY0CNySNY3q9tlAQmrNcjXUzVxOxAOOHLCcMjvT41k1dk1SnsdisFE8EroXcD5KfZWqe2mglWsOjp7rkocB4HyRwVeOpKbc13sqP/aNxMAlzdMW6CR3ofHXY6VDar3JmzVjNSyMcATDntMbjin3Cmm6HE/CVaG9QxgZSpNYwZBrYAHcAEKdtcR8I81HJScm0S+IitbcTvlPJH+p3A6Hkpr7yfwHmmTa3k7lm2Rm8b/UT9Y5hELjdw5hSH3g8DUJqnb3zqF22R28bN1uB0Hmp11XQceIgaGM9O1IdUJEkhCyWupPVcMuxBOnJrk2FRKVyJf9qAqsphu459+788Vm9qrvLSypEB7Y8WZehb5Kfedve20AmCZVhtH+1sDiYlha8R/EGnk5UUIuntQypOLynk5+QgHoiUkheiKuOgpbCJGI5SJPATnyUdpROcssDcmbR0sNpdGYIY4HvY2ecqA1ymXnJp0XHfTgfyEg8i3yUCVsF5UjLi5SSilCnmQBqTA7ymJANljRol1NvYT+fVAWRaatdYpUmtGZDYPad581VuoFI3XYjcg7pdTY8F4y7pWko3vZic/RZll3ucYATx2cq8G+aXKmpcszekXzrdZ50PmPqgqD/pyp/p5/RBB4C/MH4sexBs2TVFdWzShaoEQpNnsjXZkqh45NRH6dTrsryXN4tnxBHsSpt32CkHDHBHaBCvKtGxhjujwh+E4YG+OKTUkmmhtOTUkUAKUkBLCjZ7kHgYtAyUmwFxYwAGII83OTFbRavZW8mMsYYWkumpn3uJHqjTsiXVLH1MPSbBU1pUNuqktKKRTHAtxVvdLCKZI1JA8Bn9FSuK2mzrC2zt6s4iTp4eyW8WEamXkaIOF5/JTrWVI3+RV8x7vk5JWOpubyRbzytpU0bhrPEyB3gp9mytTe/l/dWja1bcIRzXK7cbtK7/pJ2958gls2Q4vdyVgKVbin+hfGq65lkV7NlW73O81mto3izOAYde2VsXWZ4BM7lyvaW0ONocHbkcFudjrIi2u3Fzplai56brTZ6lOdWECd5iRzAWGqOzWy2AtILyCY4J9RWjdBNGJI4/8ACIrU7fXCKFfpKedOtJj5X/eHcdfErKElURakro64RJSUouSCURlzU7U2YC77AYhzabg7vqBj49Vkmlbvat7X3XZnt39HPYejIcPMclgwhpZjn1BTHJT1gqtbUBdoP+PSVFJ7U7TtDRqAfBNsBLg3kOeA4ZtcA5p4g5hDoncOSeuW04rNSNP4cMDswkgjPtBTzqrt55qFuzsTkWkyo0yPQJ11Wud58gnaVczJPNSnXs38lZuRlyqLa/F3kPogrE3238lBbvRpnW3HT+YKXRuil8wUk0qXEpGCnOp80LnfqO4HaN0UjkHZqfR2caM/dQadFgMgnzVjQtZ3OQv3OUjKkZpYCVXbDj/EfVNuqJDye/TeBNULU7HMabHVkCWPqR+BrvcrJ1KiutmrwDKFZp1cXR+ABdxHIrUtbf0Muw5qQCojDmpIKdJDkxxmZAXTrtLmUWNDdGjdxzPqub3QzFXaO1dAqX+1ogDT2SJySlki1MsItGuqH8hK6+8rM1dp3TkColW+67tJQbyLd2NxSrxqlfpQWDp3vWGsqS6+Xwu8Vrob7o2RtYUF1vOOO1ZYXhUKNlofKzxjLmuqWjI57lynaOyn9JJO9a0Wqoq28buL5ce9FT1CUsmqzMZXs+cLVbK2NlHruMkrN1MqscCtNZLGXNGEqvUTtDkByfQVttePS0GhsACoC6dTkYA5+QWBdrrPJby+W9DZyXAPLyWQYAAicXaZiO6VhT2hO0jvTOvkT4eRRYQjKLwVR1zUXu/Bd7KJIgFsHi6S4x5uWRBWyvW7DabJTNDPCQ9rTqQGuYWyd+fJYx7CCQQQRkQciDwIOiRppKUX3u7i4XSyLhG1vj2Qmx3JbCO3wKpCZuLqrn9HZAwgAiJmMyfdLtFUwqzZdxLXkzALYkk5wZ1PcrOtDl49bFVoVtwNMDoSHNKcBjKUjGBqUFwlTGOiPAok9+mBEiuztiDpWWdSnX0GnfmjQXNsAS6zujJyesZcMiUEEtybQ1qxGt/xlRamiCCauEe1T4IzyVdXJQBpYjqXO+nsgguq/IKrcFGyzGTlvT7KaCC1ybKki+2au/8Absd2q2quG4IIKCo3KWSLVdEEys3eAnhahwQQQOJOm0rEetXbvSRUbwRIIlHAN7jn6Q0awj/TW7iEEF3hp5AvkjVLdnqFHvC8IpnNBBNhSjuQmTyYyZJPErQ3NeBDNUEF6leKlCzDHr5tBdZXudmMbWD+Iy6ezJsfzLEuJCCCPSRShjuY8MSX+COTxQQVRzNbs50rrO3AMmucJnfOL3VFtWXfpJxZOwtnyn0IQQUlKCVZteoCWblQjQQVoRebO2j4mkwInxBj3Vk+owff5oIKSpTTlcyPUZq26m1pJdkASdTkEfTt4T4jhO89h8igggdOKCSK603/AEGOLXZERIgnUAjMdhCCCC6yNsf/2Q==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HK" altLang="en-US" sz="1800"/>
          </a:p>
        </p:txBody>
      </p:sp>
      <p:sp>
        <p:nvSpPr>
          <p:cNvPr id="14342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HK" altLang="en-US" smtClean="0"/>
          </a:p>
        </p:txBody>
      </p:sp>
      <p:sp>
        <p:nvSpPr>
          <p:cNvPr id="13" name="動作按鈕: 返回 12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14346" name="Picture 10" descr="https://ebook4.ilongman.com/sbo/QQjGdmFuEJltUSBB19G1wB5xvkQWP72ucsCKtou61bbBP!EnzwzABQps49ZlRfFYBEDuftT0TZ-7RqjDXWgOf!/6a05101147b7eefbbb0d7013a711b870/data/img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4043139" cy="369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hiking trail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43010" name="Picture 2" descr="https://ebook4.ilongman.com/sbo/QQjGdmFuEJltUSBB19G1wB5xvkQWP72ucsCKtou61bbBP!EnzwzABQps49ZlRfFYBEDuftT0TZ-7RqjDXWgOf!/6a05101147b7eefbbb0d7013a711b870/data/img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625753" cy="51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campsite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44034" name="Picture 2" descr="https://ebook4.ilongman.com/sbo/QQjGdmFuEJltUSBB19G1wB5xvkQWP72ucsCKtou61bbBP!EnzwzABQps49ZlRfFYBEDuftT0TZ-7RqjDXWgOf!/6a05101147b7eefbbb0d7013a711b870/data/img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851152" cy="43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barbecue site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15367" name="Picture 7" descr="https://ebook4.ilongman.com/sbo/QQjGdmFuEJltUSBB19G1wB5xvkQWP72ucsCKtou61bbBP!EnzwzABQps49ZlRfFYBEDuftT0TZ-7RqjDXWgOf!/6a05101147b7eefbbb0d7013a711b870/data/img5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76958"/>
            <a:ext cx="4899904" cy="47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public toilet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41986" name="Picture 2" descr="https://ebook4.ilongman.com/sbo/QQjGdmFuEJltUSBB19G1wB5xvkQWP72ucsCKtou61bbBP!EnzwzABQps49ZlRfFYBEDuftT0TZ-7RqjDXWgOf!/6a05101147b7eefbbb0d7013a711b870/data/img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97497"/>
            <a:ext cx="4692792" cy="43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public telephone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40962" name="Picture 2" descr="https://ebook4.ilongman.com/sbo/QQjGdmFuEJltUSBB19G1wB5xvkQWP72ucsCKtou61bbBP!EnzwzABQps49ZlRfFYBEDuftT0TZ-7RqjDXWgOf!/6a05101147b7eefbbb0d7013a711b870/data/img5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273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short cut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45058" name="Picture 2" descr="âshort cut pathâçå¾çæç´¢ç»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1" y="79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path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13315" name="AutoShape 4" descr="data:image/jpeg;base64,/9j/4AAQSkZJRgABAQAAAQABAAD/2wCEAAkGBhQSEBUUEhQVFRUUFBUUFBUVFhUVFRQUFBYVFBUUFBQXHCYeFxkkGRQUHy8gJCcpLCwsFR4xNTAqNSYrLCkBCQoKDgwOGg8PGiwkHyQsLCosLCwsLCwpLCwtLCwsLCksLCwsKSwsLCksLCkpLCwsKSwsKSkpKSksLCksLCwsKf/AABEIALgBEwMBIgACEQEDEQH/xAAcAAAABwEBAAAAAAAAAAAAAAAAAQIDBAUGBwj/xABFEAABAwEFBAgDBAgFAwUAAAABAAIRAwQFEiExBkFRoRMiYXGBkbHBMlLRB0KS8BQVI1NygrLhJDNiwvEWQ2Nzk6LS4v/EABoBAAMBAQEBAAAAAAAAAAAAAAIDBAEABQb/xAAwEQACAQMDAgQEBQUAAAAAAAAAAQIDESEEEjFBURMiYXEUMoHwBVKRsdEjM0LB4f/aAAwDAQACEQMRAD8A6X9oNXDY5/8AKz3PsuEXtZwKrwNJJHdqPVdu+1B0WER+9Z6OXF7wbLp4hI4qXK6S8hBse8eKOpQTNF+F+emis6jJaIRydmMirogUqfVPYjDVIbTy70Zp5rHINRGW0skGtUttKGoMood4ewao0slZUmZJujRU2nTU9SdymnCwdJiavD4O8j1UoCExaqDnZhpLWluJwGTcUhsndJBSYvzDZLBKs9PIK9uTqmoeFN3mcvdUtE5KzsjsndsT3BS1GMcbqx1W5rV0lBjt+EA94yKmrP7GVpoEcHeoWgXs0J76aZ87WjtqNASKroaSMyASAlonHLNNYo5he1pbjd1peTmBOFsZZcTrn2qsa7Ik5q4vS6243CIzMHiNyqHXc9mbc+zVfPprg+hha2CDbus057ilWMTTbn90eictlAYC50s4zomrGOo2OA9E5O8QmO1TATVJqXXOcJbDG4FZcywlEU/I+Uc0h0cOay5gyQgxuSdMcOaQCI05rbgsYenLM457xCD+4JVmPWjij6C2VD4xab1EvN/7VoG5k+ZP0Uy0Nhx7yq6rUmu7swj/AOI+qqp9/QTMsLrtOGo128EETpIMqZaL9qWcOptJwte5rYyyBMZ9yrqboIW1r7OU7RZGVA2S4AT2jqnmCuuk8rBNWi7YMK6+GkycRJ1JzPnKCu3fZlV+ZvP6IJ+6l3I9kjpH2mMmwHsqMPquKV/r6LuH2hj/AAThxe33XDq2vmsl87LaPylXaWK2stJwY3ECMTA9s/eadHDsMFV1cLqf2jXWwWeyVqYA6jaOWmDDjb5Q7zRVJYS++n8jFZM590f0S20VJ6HRCpASHIoihno0umxHTEp5jUDY6KBTYpLGoqbU81qRKQ5IS5uS0t03X0t1WotzdjY7/wBoh3oSs8QuhfZ9Zf8ACVR873R4sARUvNK3v+wrUS2Q3eq/c53SKmUyQMlHp0iDByIMEcCMipTBmpZstSN19nwhlTvb55rXLHbB1oxt4lvoVsV6ujknSR87rVaswJq1/wCW6PlPonVDva2mlSc8DERAA7SqKjSi2yaKbkkjB3iXE5kQPdV9qc6OqYhC8byJeSWFvYolSq49ZrsQ3jQjwXzqTPooxssldepc9hBO4yCn7vb1B3Jq87U4s6omciAJPkE5Y2xRbxIVX+BrWQwySpDafYksYnw1LbMYjvScHCEt7j3JrMrDAzSPBNAJ4sITbSiQI05FR+IJbyhTcj6ANFfbGdd3eqU/5zvD+kK+vAdc945qjomaj/4iPLL2VdJ4fsTyXBKAK7DsCwG76c7nP/qJ91x8x2rr2xYi7WQc5eT3z9I80cHn6E9fgnVngOIgILm957Z1G1ntwzDo8skEFpvKQi6N99oTv8H/ADt91w61fEfFdk+0qpNlbnl0gnyK43bagLzGicnebY+liJDqrqP2jWd3QWGnPw03Fw4mKQ/+3mubWCzipXpsJgPqNaTwBIBXS/tJtE2ikwHKnRGfa8nXwa3zWVZW+/vsNSyvr+3/AExNW2BpwyZECYlNCzk5k8ioF5MHTGSR8M5a5BWoCCS2pNdRsHdsWylG/kUrB28j9EloPFLaeJSWVRBTaRvHkfopQtLRqeR+iZaZ3qDb2jEOtylCo73ZhN7VcvGvEZb10b7PpFmcD88+BA+i5nd7QWDuC3mwFvh7qROokeG5BRe2shOrTlRZQ7W2DorXUyyccQ7nZ+sqDSA3LdbfXcHURUjNpgn/AEn+/quescUqvDbNxKNLU8Skn9DXbOVxSLTvcQT3aAeWfit8uVWC39ZuLdA8Aun2SqHU2kaEBP8Aw6TTlB+55n4hTs1IeUC/KjBQdj091Ftt9llTCBIRX29r6DXGIBk8NCn1NVCcJxjykSQpNSi2YupVBOYyOk5mO1R60DJoAT9e04nZRATFUwCSF4yPdSKe22nA4FhLXkwC3LXI8iVIw5AcAriy2ezmxvqPpgvNVjGuOZBPWOHhkCq58FxLdJ5bgqW7WXpcK97iaTUpzfFIKW1ywBjcoi6NE47wTcErUYEJSSdfzxTpTR3rQRLtE23VOhp7Eh2RRIFkO9BFQHi0T4ZLP2Z4xO7Xu9StPejMmntKytgOZ7SfVW0cwZNLlFnI0C6xsDSIsAxfee8junD/ALVyTDC7FsRVmxMJ3Ym+Ek+6KPIitwZ+8Lop9K7qt14DegtbVunG4u49iCQ6c+grejnm1e1LLZYopYgWPY54cIIDg8a6arA9GdSrG4quLp6Z0fQc4fxUiHjljUCo5VqO1tDaeYiLJSLq9NoMEuEHtnJa6+rQatoqOJnrYQexgDJHfhnxWKs7S6swDXEPVbDoo8kvUYafoPgVla6g92I65ck4LsI/7jx/Mnw7LzRZpO+XcfGKG3WXhUf+Iom2Y/vH+aeDEYZKHcxqihNOxHfUd5pw3Y12rieEmfVKbQKeZThLcn0YxJDlOnhETKsbkt3Q12P4OE9xyKrmpaQ+4bSaszsFvsra1FzDmHNy9QfRcittHBULeBXTdk70Faztz6zAGu8sj+eCx+3d34K+Pc/P8+MqzU2nGNVezPO0MnTqSpMz7KkLoWxl9CpRNMnrU+bSudMK0uxrAarx/wCP/c0+yjjN05bol2rpqdJ36F7WqNxuz0JATF5w6m2SQ0TkNSfz6pi8LU3F1ToIJCjXlaoosGeck+OnL1UiWSOEXdFcKskwI3DsUO2OMZlSA4ATxz0j0UC2OkxGe7fmdE6KyXJZLK9Xhtls1MauD6zu0uOFh/CCq9hhTNqKeG1CmNKdGi3PdDZ91CpsVE+cgx+VPvn9cjrGgonOjRDuTjSgBGmu/MJ2UeRQK4FjVRM4dU/CZxZ/nsWo4S6rCbcwuSy1ABGgGN3kP2APA+xWPu46La3hQxWaoP8AST5Z+krD3cdFbp/kkSzfmRcM1XVdgKLjZ85DWvMdogH3XK2vMrsGxFoAsTDlq/k4jf3LYpbsia3GDTAIlXOvQz8PNBUeNEj2M4NsuItQafv06rPxU3fRQbYIJHapVx1ALbSI+cgeLXAcyo16a+Kx/wBz6fyV0n5QtnbPjtE7mAnxOQ91p7XkFXbJWbDRfU+Z8DuaB7kqfeAyHcVNWluqW7FFPgjA+iUiAgIi5KKIigU5Tamg5G16xoaiT0kIukJTTE/TAS3gYhbdydeUyj1S2g0aTYa8ujtOE/DUaW+I6w9x4q/2+oh9lxjMscPAHL896wNC0dG9jvlc0+RzWzpVyWvpOMtMtP1HqjjUai4dHkh1EdlWNVGFZUhWVhxDrMdhJ38FWWqmWPc12Tmkg+CSysRoUqULrB6TyjW3lAq5nMgE8Jc0E8yU3fFVzYhuVKlJPhJ+ngojSbRZ3VROOkAKg3OaAAHt7YiR4obRXjiqMpgdWXF3FxpluEHskz4BAocEEU1KweOGDeYGZ3/QqBRk1qeeZqM5uCctFYkdXMcx3oXIMVroh37wO/D1h4SFsI9R/CbJ22Vnf+mVHRDcmjthrc1WUzA1zVztxVLqwJOUGI7xPsqKmexNlm7ApP8Apx9h9tQnelBIa1KlCaxSS5/DM8AgWcT4JJr5GMguBGnje85bmjU95+iIjSRxyG7RFRbiMnQaI6/xCOHv/ZH6GBOhG0JHScUTHZxK2wDJ9npy0t4gjzELnlgZGR1GXiF0GxEzHFYJs9K//wBR/wDUVXpuJIlnyW1NdP2JqmrZmfDhBc0gbocTn2wQfFcvok8Mu1dK+zKyubYabsv2rn1pG8Pd1PJgYPBbtvkXVeDZiwjgESktOSCq2RItzPMTapY5r26tc1w72kEeil7RkdK+NCcQ/hcJHIhVxeQFP2nyr1ANGwwdzGhoPJE1519f9D6TwzT3NZw2yUhxbi/Fn7pq3kZAbv8An2Vm6jhpMaNzGjl/ZUtuaWnPVeYnuk2WxG3PSMaaJRY03aORIBS2qMwynWoGhqZIa5LD1GzSmkoGg0yUXZJdNR8aea9LaDQVoctQLYYaZ+JjHebRPMFZZwlWjbRFGkeAez8Ly70eENson1KvC4d92fG0VR8QIY/u+47yBH8oVLCt7NbAXYXGGvGF07vld4GD5qrt1LA8tORGRHaESTTsHpqm6Fn0LjZ7aZlna5rxq6Z1EQAQfJRKldz7VUcBDekxU+BZWEx2mWjfvKoLUclf2eg5rWDpCQ0AQcxIA91soqKv3D8O8m0S7STx5fQJq6hDnvEBzQAP5jBI7YEfzKPbbe7H0ZA0JLhwAnRIZagGw2Zkkk78gAPDrfiQRpuwFV7FtfJd7UOl7Sc4YAD5cyVWU3q3vzC6z0am9zG+gJ5hU9MrEsA035EPNzRmoAkl3BBtPisCYkNLk3Xd90JyvWjIJqlTnWfREgRdAZJi0O64/hHq5P4joEzVr9ctOYAHmc/dEgb5Cme9NOkJVVm8Zjjw7Cm6VbcUaQLZbWaYDliB/n1sO6rU/rK213ZYm9kjuWKvSyP/AEqt0WuM5S0a5nXtKfp7XaEOLk8D9VhdTcAc3YWDsxnDPNdIuv7RrNToMaCSWsa2A0j4QBHJc8a00qIxOPSOcZiMmhvZxxclVdFnIT4x3dSSu9str6HfrFtQypTa8Aw4SEFw+jelRrQA8wEF2yp3E7o9igqEwVoL/pB1oLfmqQe5zo91SVAIV26jUtAFoYAXY+u0fdc3rNy+V2XdKfV5T9xtDOEbG8rRubAgkeUrNWtxLs89fZVV4bUWjG6QxpxEkRME7plVj78rEyXDyCnp6Sazgf40Vg0aca1Zj9c1vm5D6Iv1vW+c+TfomfCz7oNaiJqg1G0FZT9aVf3h5fRG286o/wC4eSH4WXdDFqY9jXAlKxLJtvesPv8AJv0Trb7rfMPwhA9LP0DWpj6mpA7EqVl/1/W+YeQShf8AV4t8kHws/QNamBpulUtudn/hq/1t/wDwqXZ9765eXmGsA+EAHE45CSDuDldurBrCwaEhx3kkAgepSJU3GVhdWvGUHEhlyetFdtTDjkOADS4GQYyBLYmYic1Ge6E25yZtuSU6rg7olVrmb0tNwdLJEzxGcKRRrNJcJGp/lzynxCgULcWiIkSCOzinql4twmBmXA+GcjmEp05vDPWp6qm43fJLeW1DLuqWgtLgJyOUnsVbaG4XEAh3AiYPnmptkrgzhJBjqmfh4h0ZwePqoNqtWN2KADGcACTxMb0VNNYE6twdpJmqvaBZrPw6OmPEsB91T01fXjTmz0sR0pUwABOYa0fXkqIWfdiPJIxkyk/KPInO4JLKY4u5fRL6ERv8/osDbENobyic5LNMRv8AxO+qQaTSDlzM+q5A3D6QRqPBV9eo3pXZj7v9IU4WcQJAjgoVpqNbVIBDSA3KQPuhNj6C7htrgA5yDz7khzIggyOYUj9IBGTgZyIkGCNCjbV6s5HiIGn5zXHMsLvs5kHdGfcR9Vkr0wi01d5xuz0zlbC7bSS4ZNGKBoB2eqxW0bcNsrAfvCfEwTzJT9MryZFWqSh8obyHGTvUescKQ2ojfUnVWqNjzG3e4yKiCLD2IJmDbkCo5O07W5vwkjjGhjcRvCZdmp77vwsDu5NduoxSsRLfWxOLiACYMCY0GkqEpFr+LwHoFGRpYDTvkXKCIILQ0LCW0pqUYKxoIdxowkBKBQ2CuLCOUgJUoQkzS7KSGVTu6g8euplQmVXXY0toAj7ziT3NyH+5TW1zvChmvM2BN5DJRFyBqSgexACmNuBS7PSnVHnCTRcZW9Arj1QAJjelPklNSQdFiRqZrads6VjQSW4WNZkdcIicwsVa9o67Kj2wzquc34T90kfN2K+sLyBnksxf7prvOkkHzaDPjr4rNPSTk9yuO8VrgcO1do/0fh/umn7T2g/eA7mt9wq5FKtVCn+VA+LLuTXX7XOtV3gGj0CS69axz6V898eiiyiwcEXhwXRfoC5vuIqXhWmDVqfjd9UwWzrn3oV/iSmpqSXADkI6EcEprnD4SR3Ej0SoSS5byLbLCxXjWpgRUeM5GZMRGk9qFa0Fzi5xkuJJJ1JJkk+KTaI6OmRvAnvzB5hR5QbVe4nc5ck2lWUkNkKrpaqwo18kElbgU0IczNBG52aCE0jWizFjoOqsBZnFgzEJFttPTPxwr+w7U0m0w1wMjgwLKkppKyHJJ8mTt111C/qtkGIMgDQDeclBdYngwWmV0AbW0vld+EKutdrZVdiaCIgGRHGPdCq9RLMR1OEZO1zJCwVPlKBsbx90rVApDmhZ8U+xetJHuZY0CNySNY3q9tlAQmrNcjXUzVxOxAOOHLCcMjvT41k1dk1SnsdisFE8EroXcD5KfZWqe2mglWsOjp7rkocB4HyRwVeOpKbc13sqP/aNxMAlzdMW6CR3ofHXY6VDar3JmzVjNSyMcATDntMbjin3Cmm6HE/CVaG9QxgZSpNYwZBrYAHcAEKdtcR8I81HJScm0S+IitbcTvlPJH+p3A6Hkpr7yfwHmmTa3k7lm2Rm8b/UT9Y5hELjdw5hSH3g8DUJqnb3zqF22R28bN1uB0Hmp11XQceIgaGM9O1IdUJEkhCyWupPVcMuxBOnJrk2FRKVyJf9qAqsphu459+788Vm9qrvLSypEB7Y8WZehb5Kfedve20AmCZVhtH+1sDiYlha8R/EGnk5UUIuntQypOLynk5+QgHoiUkheiKuOgpbCJGI5SJPATnyUdpROcssDcmbR0sNpdGYIY4HvY2ecqA1ymXnJp0XHfTgfyEg8i3yUCVsF5UjLi5SSilCnmQBqTA7ymJANljRol1NvYT+fVAWRaatdYpUmtGZDYPad581VuoFI3XYjcg7pdTY8F4y7pWko3vZic/RZll3ucYATx2cq8G+aXKmpcszekXzrdZ50PmPqgqD/pyp/p5/RBB4C/MH4sexBs2TVFdWzShaoEQpNnsjXZkqh45NRH6dTrsryXN4tnxBHsSpt32CkHDHBHaBCvKtGxhjujwh+E4YG+OKTUkmmhtOTUkUAKUkBLCjZ7kHgYtAyUmwFxYwAGII83OTFbRavZW8mMsYYWkumpn3uJHqjTsiXVLH1MPSbBU1pUNuqktKKRTHAtxVvdLCKZI1JA8Bn9FSuK2mzrC2zt6s4iTp4eyW8WEamXkaIOF5/JTrWVI3+RV8x7vk5JWOpubyRbzytpU0bhrPEyB3gp9mytTe/l/dWja1bcIRzXK7cbtK7/pJ2958gls2Q4vdyVgKVbin+hfGq65lkV7NlW73O81mto3izOAYde2VsXWZ4BM7lyvaW0ONocHbkcFudjrIi2u3Fzplai56brTZ6lOdWECd5iRzAWGqOzWy2AtILyCY4J9RWjdBNGJI4/8ACIrU7fXCKFfpKedOtJj5X/eHcdfErKElURakro64RJSUouSCURlzU7U2YC77AYhzabg7vqBj49Vkmlbvat7X3XZnt39HPYejIcPMclgwhpZjn1BTHJT1gqtbUBdoP+PSVFJ7U7TtDRqAfBNsBLg3kOeA4ZtcA5p4g5hDoncOSeuW04rNSNP4cMDswkgjPtBTzqrt55qFuzsTkWkyo0yPQJ11Wud58gnaVczJPNSnXs38lZuRlyqLa/F3kPogrE3238lBbvRpnW3HT+YKXRuil8wUk0qXEpGCnOp80LnfqO4HaN0UjkHZqfR2caM/dQadFgMgnzVjQtZ3OQv3OUjKkZpYCVXbDj/EfVNuqJDye/TeBNULU7HMabHVkCWPqR+BrvcrJ1KiutmrwDKFZp1cXR+ABdxHIrUtbf0Muw5qQCojDmpIKdJDkxxmZAXTrtLmUWNDdGjdxzPqub3QzFXaO1dAqX+1ogDT2SJySlki1MsItGuqH8hK6+8rM1dp3TkColW+67tJQbyLd2NxSrxqlfpQWDp3vWGsqS6+Xwu8Vrob7o2RtYUF1vOOO1ZYXhUKNlofKzxjLmuqWjI57lynaOyn9JJO9a0Wqoq28buL5ce9FT1CUsmqzMZXs+cLVbK2NlHruMkrN1MqscCtNZLGXNGEqvUTtDkByfQVttePS0GhsACoC6dTkYA5+QWBdrrPJby+W9DZyXAPLyWQYAAicXaZiO6VhT2hO0jvTOvkT4eRRYQjKLwVR1zUXu/Bd7KJIgFsHi6S4x5uWRBWyvW7DabJTNDPCQ9rTqQGuYWyd+fJYx7CCQQQRkQciDwIOiRppKUX3u7i4XSyLhG1vj2Qmx3JbCO3wKpCZuLqrn9HZAwgAiJmMyfdLtFUwqzZdxLXkzALYkk5wZ1PcrOtDl49bFVoVtwNMDoSHNKcBjKUjGBqUFwlTGOiPAok9+mBEiuztiDpWWdSnX0GnfmjQXNsAS6zujJyesZcMiUEEtybQ1qxGt/xlRamiCCauEe1T4IzyVdXJQBpYjqXO+nsgguq/IKrcFGyzGTlvT7KaCC1ybKki+2au/8Absd2q2quG4IIKCo3KWSLVdEEys3eAnhahwQQQOJOm0rEetXbvSRUbwRIIlHAN7jn6Q0awj/TW7iEEF3hp5AvkjVLdnqFHvC8IpnNBBNhSjuQmTyYyZJPErQ3NeBDNUEF6leKlCzDHr5tBdZXudmMbWD+Iy6ezJsfzLEuJCCCPSRShjuY8MSX+COTxQQVRzNbs50rrO3AMmucJnfOL3VFtWXfpJxZOwtnyn0IQQUlKCVZteoCWblQjQQVoRebO2j4mkwInxBj3Vk+owff5oIKSpTTlcyPUZq26m1pJdkASdTkEfTt4T4jhO89h8igggdOKCSK603/AEGOLXZERIgnUAjMdhCCCC6yNs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HK" altLang="en-US" sz="1800"/>
          </a:p>
        </p:txBody>
      </p:sp>
      <p:sp>
        <p:nvSpPr>
          <p:cNvPr id="13316" name="AutoShape 6" descr="data:image/jpeg;base64,/9j/4AAQSkZJRgABAQAAAQABAAD/2wCEAAkGBhQSEBUUEhQVFRUUFBUUFBUVFhUVFRQUFBYVFBUUFBQXHCYeFxkkGRQUHy8gJCcpLCwsFR4xNTAqNSYrLCkBCQoKDgwOGg8PGiwkHyQsLCosLCwsLCwpLCwtLCwsLCksLCwsKSwsLCksLCkpLCwsKSwsKSkpKSksLCksLCwsKf/AABEIALgBEwMBIgACEQEDEQH/xAAcAAAABwEBAAAAAAAAAAAAAAAAAQIDBAUGBwj/xABFEAABAwEFBAgDBAgFAwUAAAABAAIRAwQFEiExBkFRoRMiYXGBkbHBMlLRB0KS8BQVI1NygrLhJDNiwvEWQ2Nzk6LS4v/EABoBAAMBAQEBAAAAAAAAAAAAAAIDBAEABQb/xAAwEQACAQMDAgQEBQUAAAAAAAAAAQIDESEEEjFBURMiYXEUMoHwBVKRsdEjM0LB4f/aAAwDAQACEQMRAD8A6X9oNXDY5/8AKz3PsuEXtZwKrwNJJHdqPVdu+1B0WER+9Z6OXF7wbLp4hI4qXK6S8hBse8eKOpQTNF+F+emis6jJaIRydmMirogUqfVPYjDVIbTy70Zp5rHINRGW0skGtUttKGoMood4ewao0slZUmZJujRU2nTU9SdymnCwdJiavD4O8j1UoCExaqDnZhpLWluJwGTcUhsndJBSYvzDZLBKs9PIK9uTqmoeFN3mcvdUtE5KzsjsndsT3BS1GMcbqx1W5rV0lBjt+EA94yKmrP7GVpoEcHeoWgXs0J76aZ87WjtqNASKroaSMyASAlonHLNNYo5he1pbjd1peTmBOFsZZcTrn2qsa7Ik5q4vS6243CIzMHiNyqHXc9mbc+zVfPprg+hha2CDbus057ilWMTTbn90eictlAYC50s4zomrGOo2OA9E5O8QmO1TATVJqXXOcJbDG4FZcywlEU/I+Uc0h0cOay5gyQgxuSdMcOaQCI05rbgsYenLM457xCD+4JVmPWjij6C2VD4xab1EvN/7VoG5k+ZP0Uy0Nhx7yq6rUmu7swj/AOI+qqp9/QTMsLrtOGo128EETpIMqZaL9qWcOptJwte5rYyyBMZ9yrqboIW1r7OU7RZGVA2S4AT2jqnmCuuk8rBNWi7YMK6+GkycRJ1JzPnKCu3fZlV+ZvP6IJ+6l3I9kjpH2mMmwHsqMPquKV/r6LuH2hj/AAThxe33XDq2vmsl87LaPylXaWK2stJwY3ECMTA9s/eadHDsMFV1cLqf2jXWwWeyVqYA6jaOWmDDjb5Q7zRVJYS++n8jFZM590f0S20VJ6HRCpASHIoihno0umxHTEp5jUDY6KBTYpLGoqbU81qRKQ5IS5uS0t03X0t1WotzdjY7/wBoh3oSs8QuhfZ9Zf8ACVR873R4sARUvNK3v+wrUS2Q3eq/c53SKmUyQMlHp0iDByIMEcCMipTBmpZstSN19nwhlTvb55rXLHbB1oxt4lvoVsV6ujknSR87rVaswJq1/wCW6PlPonVDva2mlSc8DERAA7SqKjSi2yaKbkkjB3iXE5kQPdV9qc6OqYhC8byJeSWFvYolSq49ZrsQ3jQjwXzqTPooxssldepc9hBO4yCn7vb1B3Jq87U4s6omciAJPkE5Y2xRbxIVX+BrWQwySpDafYksYnw1LbMYjvScHCEt7j3JrMrDAzSPBNAJ4sITbSiQI05FR+IJbyhTcj6ANFfbGdd3eqU/5zvD+kK+vAdc945qjomaj/4iPLL2VdJ4fsTyXBKAK7DsCwG76c7nP/qJ91x8x2rr2xYi7WQc5eT3z9I80cHn6E9fgnVngOIgILm957Z1G1ntwzDo8skEFpvKQi6N99oTv8H/ADt91w61fEfFdk+0qpNlbnl0gnyK43bagLzGicnebY+liJDqrqP2jWd3QWGnPw03Fw4mKQ/+3mubWCzipXpsJgPqNaTwBIBXS/tJtE2ikwHKnRGfa8nXwa3zWVZW+/vsNSyvr+3/AExNW2BpwyZECYlNCzk5k8ioF5MHTGSR8M5a5BWoCCS2pNdRsHdsWylG/kUrB28j9EloPFLaeJSWVRBTaRvHkfopQtLRqeR+iZaZ3qDb2jEOtylCo73ZhN7VcvGvEZb10b7PpFmcD88+BA+i5nd7QWDuC3mwFvh7qROokeG5BRe2shOrTlRZQ7W2DorXUyyccQ7nZ+sqDSA3LdbfXcHURUjNpgn/AEn+/quescUqvDbNxKNLU8Skn9DXbOVxSLTvcQT3aAeWfit8uVWC39ZuLdA8Aun2SqHU2kaEBP8Aw6TTlB+55n4hTs1IeUC/KjBQdj091Ftt9llTCBIRX29r6DXGIBk8NCn1NVCcJxjykSQpNSi2YupVBOYyOk5mO1R60DJoAT9e04nZRATFUwCSF4yPdSKe22nA4FhLXkwC3LXI8iVIw5AcAriy2ezmxvqPpgvNVjGuOZBPWOHhkCq58FxLdJ5bgqW7WXpcK97iaTUpzfFIKW1ywBjcoi6NE47wTcErUYEJSSdfzxTpTR3rQRLtE23VOhp7Eh2RRIFkO9BFQHi0T4ZLP2Z4xO7Xu9StPejMmntKytgOZ7SfVW0cwZNLlFnI0C6xsDSIsAxfee8junD/ALVyTDC7FsRVmxMJ3Ym+Ek+6KPIitwZ+8Lop9K7qt14DegtbVunG4u49iCQ6c+grejnm1e1LLZYopYgWPY54cIIDg8a6arA9GdSrG4quLp6Z0fQc4fxUiHjljUCo5VqO1tDaeYiLJSLq9NoMEuEHtnJa6+rQatoqOJnrYQexgDJHfhnxWKs7S6swDXEPVbDoo8kvUYafoPgVla6g92I65ck4LsI/7jx/Mnw7LzRZpO+XcfGKG3WXhUf+Iom2Y/vH+aeDEYZKHcxqihNOxHfUd5pw3Y12rieEmfVKbQKeZThLcn0YxJDlOnhETKsbkt3Q12P4OE9xyKrmpaQ+4bSaszsFvsra1FzDmHNy9QfRcittHBULeBXTdk70Faztz6zAGu8sj+eCx+3d34K+Pc/P8+MqzU2nGNVezPO0MnTqSpMz7KkLoWxl9CpRNMnrU+bSudMK0uxrAarx/wCP/c0+yjjN05bol2rpqdJ36F7WqNxuz0JATF5w6m2SQ0TkNSfz6pi8LU3F1ToIJCjXlaoosGeck+OnL1UiWSOEXdFcKskwI3DsUO2OMZlSA4ATxz0j0UC2OkxGe7fmdE6KyXJZLK9Xhtls1MauD6zu0uOFh/CCq9hhTNqKeG1CmNKdGi3PdDZ91CpsVE+cgx+VPvn9cjrGgonOjRDuTjSgBGmu/MJ2UeRQK4FjVRM4dU/CZxZ/nsWo4S6rCbcwuSy1ABGgGN3kP2APA+xWPu46La3hQxWaoP8AST5Z+krD3cdFbp/kkSzfmRcM1XVdgKLjZ85DWvMdogH3XK2vMrsGxFoAsTDlq/k4jf3LYpbsia3GDTAIlXOvQz8PNBUeNEj2M4NsuItQafv06rPxU3fRQbYIJHapVx1ALbSI+cgeLXAcyo16a+Kx/wBz6fyV0n5QtnbPjtE7mAnxOQ91p7XkFXbJWbDRfU+Z8DuaB7kqfeAyHcVNWluqW7FFPgjA+iUiAgIi5KKIigU5Tamg5G16xoaiT0kIukJTTE/TAS3gYhbdydeUyj1S2g0aTYa8ujtOE/DUaW+I6w9x4q/2+oh9lxjMscPAHL896wNC0dG9jvlc0+RzWzpVyWvpOMtMtP1HqjjUai4dHkh1EdlWNVGFZUhWVhxDrMdhJ38FWWqmWPc12Tmkg+CSysRoUqULrB6TyjW3lAq5nMgE8Jc0E8yU3fFVzYhuVKlJPhJ+ngojSbRZ3VROOkAKg3OaAAHt7YiR4obRXjiqMpgdWXF3FxpluEHskz4BAocEEU1KweOGDeYGZ3/QqBRk1qeeZqM5uCctFYkdXMcx3oXIMVroh37wO/D1h4SFsI9R/CbJ22Vnf+mVHRDcmjthrc1WUzA1zVztxVLqwJOUGI7xPsqKmexNlm7ApP8Apx9h9tQnelBIa1KlCaxSS5/DM8AgWcT4JJr5GMguBGnje85bmjU95+iIjSRxyG7RFRbiMnQaI6/xCOHv/ZH6GBOhG0JHScUTHZxK2wDJ9npy0t4gjzELnlgZGR1GXiF0GxEzHFYJs9K//wBR/wDUVXpuJIlnyW1NdP2JqmrZmfDhBc0gbocTn2wQfFcvok8Mu1dK+zKyubYabsv2rn1pG8Pd1PJgYPBbtvkXVeDZiwjgESktOSCq2RItzPMTapY5r26tc1w72kEeil7RkdK+NCcQ/hcJHIhVxeQFP2nyr1ANGwwdzGhoPJE1519f9D6TwzT3NZw2yUhxbi/Fn7pq3kZAbv8An2Vm6jhpMaNzGjl/ZUtuaWnPVeYnuk2WxG3PSMaaJRY03aORIBS2qMwynWoGhqZIa5LD1GzSmkoGg0yUXZJdNR8aea9LaDQVoctQLYYaZ+JjHebRPMFZZwlWjbRFGkeAez8Ly70eENson1KvC4d92fG0VR8QIY/u+47yBH8oVLCt7NbAXYXGGvGF07vld4GD5qrt1LA8tORGRHaESTTsHpqm6Fn0LjZ7aZlna5rxq6Z1EQAQfJRKldz7VUcBDekxU+BZWEx2mWjfvKoLUclf2eg5rWDpCQ0AQcxIA91soqKv3D8O8m0S7STx5fQJq6hDnvEBzQAP5jBI7YEfzKPbbe7H0ZA0JLhwAnRIZagGw2Zkkk78gAPDrfiQRpuwFV7FtfJd7UOl7Sc4YAD5cyVWU3q3vzC6z0am9zG+gJ5hU9MrEsA035EPNzRmoAkl3BBtPisCYkNLk3Xd90JyvWjIJqlTnWfREgRdAZJi0O64/hHq5P4joEzVr9ctOYAHmc/dEgb5Cme9NOkJVVm8Zjjw7Cm6VbcUaQLZbWaYDliB/n1sO6rU/rK213ZYm9kjuWKvSyP/AEqt0WuM5S0a5nXtKfp7XaEOLk8D9VhdTcAc3YWDsxnDPNdIuv7RrNToMaCSWsa2A0j4QBHJc8a00qIxOPSOcZiMmhvZxxclVdFnIT4x3dSSu9str6HfrFtQypTa8Aw4SEFw+jelRrQA8wEF2yp3E7o9igqEwVoL/pB1oLfmqQe5zo91SVAIV26jUtAFoYAXY+u0fdc3rNy+V2XdKfV5T9xtDOEbG8rRubAgkeUrNWtxLs89fZVV4bUWjG6QxpxEkRME7plVj78rEyXDyCnp6Sazgf40Vg0aca1Zj9c1vm5D6Iv1vW+c+TfomfCz7oNaiJqg1G0FZT9aVf3h5fRG286o/wC4eSH4WXdDFqY9jXAlKxLJtvesPv8AJv0Trb7rfMPwhA9LP0DWpj6mpA7EqVl/1/W+YeQShf8AV4t8kHws/QNamBpulUtudn/hq/1t/wDwqXZ9765eXmGsA+EAHE45CSDuDldurBrCwaEhx3kkAgepSJU3GVhdWvGUHEhlyetFdtTDjkOADS4GQYyBLYmYic1Ge6E25yZtuSU6rg7olVrmb0tNwdLJEzxGcKRRrNJcJGp/lzynxCgULcWiIkSCOzinql4twmBmXA+GcjmEp05vDPWp6qm43fJLeW1DLuqWgtLgJyOUnsVbaG4XEAh3AiYPnmptkrgzhJBjqmfh4h0ZwePqoNqtWN2KADGcACTxMb0VNNYE6twdpJmqvaBZrPw6OmPEsB91T01fXjTmz0sR0pUwABOYa0fXkqIWfdiPJIxkyk/KPInO4JLKY4u5fRL6ERv8/osDbENobyic5LNMRv8AxO+qQaTSDlzM+q5A3D6QRqPBV9eo3pXZj7v9IU4WcQJAjgoVpqNbVIBDSA3KQPuhNj6C7htrgA5yDz7khzIggyOYUj9IBGTgZyIkGCNCjbV6s5HiIGn5zXHMsLvs5kHdGfcR9Vkr0wi01d5xuz0zlbC7bSS4ZNGKBoB2eqxW0bcNsrAfvCfEwTzJT9MryZFWqSh8obyHGTvUescKQ2ojfUnVWqNjzG3e4yKiCLD2IJmDbkCo5O07W5vwkjjGhjcRvCZdmp77vwsDu5NduoxSsRLfWxOLiACYMCY0GkqEpFr+LwHoFGRpYDTvkXKCIILQ0LCW0pqUYKxoIdxowkBKBQ2CuLCOUgJUoQkzS7KSGVTu6g8euplQmVXXY0toAj7ziT3NyH+5TW1zvChmvM2BN5DJRFyBqSgexACmNuBS7PSnVHnCTRcZW9Arj1QAJjelPklNSQdFiRqZrads6VjQSW4WNZkdcIicwsVa9o67Kj2wzquc34T90kfN2K+sLyBnksxf7prvOkkHzaDPjr4rNPSTk9yuO8VrgcO1do/0fh/umn7T2g/eA7mt9wq5FKtVCn+VA+LLuTXX7XOtV3gGj0CS69axz6V898eiiyiwcEXhwXRfoC5vuIqXhWmDVqfjd9UwWzrn3oV/iSmpqSXADkI6EcEprnD4SR3Ej0SoSS5byLbLCxXjWpgRUeM5GZMRGk9qFa0Fzi5xkuJJJ1JJkk+KTaI6OmRvAnvzB5hR5QbVe4nc5ck2lWUkNkKrpaqwo18kElbgU0IczNBG52aCE0jWizFjoOqsBZnFgzEJFttPTPxwr+w7U0m0w1wMjgwLKkppKyHJJ8mTt111C/qtkGIMgDQDeclBdYngwWmV0AbW0vld+EKutdrZVdiaCIgGRHGPdCq9RLMR1OEZO1zJCwVPlKBsbx90rVApDmhZ8U+xetJHuZY0CNySNY3q9tlAQmrNcjXUzVxOxAOOHLCcMjvT41k1dk1SnsdisFE8EroXcD5KfZWqe2mglWsOjp7rkocB4HyRwVeOpKbc13sqP/aNxMAlzdMW6CR3ofHXY6VDar3JmzVjNSyMcATDntMbjin3Cmm6HE/CVaG9QxgZSpNYwZBrYAHcAEKdtcR8I81HJScm0S+IitbcTvlPJH+p3A6Hkpr7yfwHmmTa3k7lm2Rm8b/UT9Y5hELjdw5hSH3g8DUJqnb3zqF22R28bN1uB0Hmp11XQceIgaGM9O1IdUJEkhCyWupPVcMuxBOnJrk2FRKVyJf9qAqsphu459+788Vm9qrvLSypEB7Y8WZehb5Kfedve20AmCZVhtH+1sDiYlha8R/EGnk5UUIuntQypOLynk5+QgHoiUkheiKuOgpbCJGI5SJPATnyUdpROcssDcmbR0sNpdGYIY4HvY2ecqA1ymXnJp0XHfTgfyEg8i3yUCVsF5UjLi5SSilCnmQBqTA7ymJANljRol1NvYT+fVAWRaatdYpUmtGZDYPad581VuoFI3XYjcg7pdTY8F4y7pWko3vZic/RZll3ucYATx2cq8G+aXKmpcszekXzrdZ50PmPqgqD/pyp/p5/RBB4C/MH4sexBs2TVFdWzShaoEQpNnsjXZkqh45NRH6dTrsryXN4tnxBHsSpt32CkHDHBHaBCvKtGxhjujwh+E4YG+OKTUkmmhtOTUkUAKUkBLCjZ7kHgYtAyUmwFxYwAGII83OTFbRavZW8mMsYYWkumpn3uJHqjTsiXVLH1MPSbBU1pUNuqktKKRTHAtxVvdLCKZI1JA8Bn9FSuK2mzrC2zt6s4iTp4eyW8WEamXkaIOF5/JTrWVI3+RV8x7vk5JWOpubyRbzytpU0bhrPEyB3gp9mytTe/l/dWja1bcIRzXK7cbtK7/pJ2958gls2Q4vdyVgKVbin+hfGq65lkV7NlW73O81mto3izOAYde2VsXWZ4BM7lyvaW0ONocHbkcFudjrIi2u3Fzplai56brTZ6lOdWECd5iRzAWGqOzWy2AtILyCY4J9RWjdBNGJI4/8ACIrU7fXCKFfpKedOtJj5X/eHcdfErKElURakro64RJSUouSCURlzU7U2YC77AYhzabg7vqBj49Vkmlbvat7X3XZnt39HPYejIcPMclgwhpZjn1BTHJT1gqtbUBdoP+PSVFJ7U7TtDRqAfBNsBLg3kOeA4ZtcA5p4g5hDoncOSeuW04rNSNP4cMDswkgjPtBTzqrt55qFuzsTkWkyo0yPQJ11Wud58gnaVczJPNSnXs38lZuRlyqLa/F3kPogrE3238lBbvRpnW3HT+YKXRuil8wUk0qXEpGCnOp80LnfqO4HaN0UjkHZqfR2caM/dQadFgMgnzVjQtZ3OQv3OUjKkZpYCVXbDj/EfVNuqJDye/TeBNULU7HMabHVkCWPqR+BrvcrJ1KiutmrwDKFZp1cXR+ABdxHIrUtbf0Muw5qQCojDmpIKdJDkxxmZAXTrtLmUWNDdGjdxzPqub3QzFXaO1dAqX+1ogDT2SJySlki1MsItGuqH8hK6+8rM1dp3TkColW+67tJQbyLd2NxSrxqlfpQWDp3vWGsqS6+Xwu8Vrob7o2RtYUF1vOOO1ZYXhUKNlofKzxjLmuqWjI57lynaOyn9JJO9a0Wqoq28buL5ce9FT1CUsmqzMZXs+cLVbK2NlHruMkrN1MqscCtNZLGXNGEqvUTtDkByfQVttePS0GhsACoC6dTkYA5+QWBdrrPJby+W9DZyXAPLyWQYAAicXaZiO6VhT2hO0jvTOvkT4eRRYQjKLwVR1zUXu/Bd7KJIgFsHi6S4x5uWRBWyvW7DabJTNDPCQ9rTqQGuYWyd+fJYx7CCQQQRkQciDwIOiRppKUX3u7i4XSyLhG1vj2Qmx3JbCO3wKpCZuLqrn9HZAwgAiJmMyfdLtFUwqzZdxLXkzALYkk5wZ1PcrOtDl49bFVoVtwNMDoSHNKcBjKUjGBqUFwlTGOiPAok9+mBEiuztiDpWWdSnX0GnfmjQXNsAS6zujJyesZcMiUEEtybQ1qxGt/xlRamiCCauEe1T4IzyVdXJQBpYjqXO+nsgguq/IKrcFGyzGTlvT7KaCC1ybKki+2au/8Absd2q2quG4IIKCo3KWSLVdEEys3eAnhahwQQQOJOm0rEetXbvSRUbwRIIlHAN7jn6Q0awj/TW7iEEF3hp5AvkjVLdnqFHvC8IpnNBBNhSjuQmTyYyZJPErQ3NeBDNUEF6leKlCzDHr5tBdZXudmMbWD+Iy6ezJsfzLEuJCCCPSRShjuY8MSX+COTxQQVRzNbs50rrO3AMmucJnfOL3VFtWXfpJxZOwtnyn0IQQUlKCVZteoCWblQjQQVoRebO2j4mkwInxBj3Vk+owff5oIKSpTTlcyPUZq26m1pJdkASdTkEfTt4T4jhO89h8igggdOKCSK603/AEGOLXZERIgnUAjMdhCCCC6yNsf/2Q==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HK" altLang="en-US" sz="1800"/>
          </a:p>
        </p:txBody>
      </p:sp>
      <p:sp>
        <p:nvSpPr>
          <p:cNvPr id="13318" name="AutoShape 12" descr="data:image/jpeg;base64,/9j/4AAQSkZJRgABAQAAAQABAAD/2wCEAAkGBhQSEBUUEhQVFRUUFBUUFBUVFhUVFRQUFBYVFBUUFBQXHCYeFxkkGRQUHy8gJCcpLCwsFR4xNTAqNSYrLCkBCQoKDgwOGg8PGiwkHyQsLCosLCwsLCwpLCwtLCwsLCksLCwsKSwsLCksLCkpLCwsKSwsKSkpKSksLCksLCwsKf/AABEIALgBEwMBIgACEQEDEQH/xAAcAAAABwEBAAAAAAAAAAAAAAAAAQIDBAUGBwj/xABFEAABAwEFBAgDBAgFAwUAAAABAAIRAwQFEiExBkFRoRMiYXGBkbHBMlLRB0KS8BQVI1NygrLhJDNiwvEWQ2Nzk6LS4v/EABoBAAMBAQEBAAAAAAAAAAAAAAIDBAEABQb/xAAwEQACAQMDAgQEBQUAAAAAAAAAAQIDESEEEjFBURMiYXEUMoHwBVKRsdEjM0LB4f/aAAwDAQACEQMRAD8A6X9oNXDY5/8AKz3PsuEXtZwKrwNJJHdqPVdu+1B0WER+9Z6OXF7wbLp4hI4qXK6S8hBse8eKOpQTNF+F+emis6jJaIRydmMirogUqfVPYjDVIbTy70Zp5rHINRGW0skGtUttKGoMood4ewao0slZUmZJujRU2nTU9SdymnCwdJiavD4O8j1UoCExaqDnZhpLWluJwGTcUhsndJBSYvzDZLBKs9PIK9uTqmoeFN3mcvdUtE5KzsjsndsT3BS1GMcbqx1W5rV0lBjt+EA94yKmrP7GVpoEcHeoWgXs0J76aZ87WjtqNASKroaSMyASAlonHLNNYo5he1pbjd1peTmBOFsZZcTrn2qsa7Ik5q4vS6243CIzMHiNyqHXc9mbc+zVfPprg+hha2CDbus057ilWMTTbn90eictlAYC50s4zomrGOo2OA9E5O8QmO1TATVJqXXOcJbDG4FZcywlEU/I+Uc0h0cOay5gyQgxuSdMcOaQCI05rbgsYenLM457xCD+4JVmPWjij6C2VD4xab1EvN/7VoG5k+ZP0Uy0Nhx7yq6rUmu7swj/AOI+qqp9/QTMsLrtOGo128EETpIMqZaL9qWcOptJwte5rYyyBMZ9yrqboIW1r7OU7RZGVA2S4AT2jqnmCuuk8rBNWi7YMK6+GkycRJ1JzPnKCu3fZlV+ZvP6IJ+6l3I9kjpH2mMmwHsqMPquKV/r6LuH2hj/AAThxe33XDq2vmsl87LaPylXaWK2stJwY3ECMTA9s/eadHDsMFV1cLqf2jXWwWeyVqYA6jaOWmDDjb5Q7zRVJYS++n8jFZM590f0S20VJ6HRCpASHIoihno0umxHTEp5jUDY6KBTYpLGoqbU81qRKQ5IS5uS0t03X0t1WotzdjY7/wBoh3oSs8QuhfZ9Zf8ACVR873R4sARUvNK3v+wrUS2Q3eq/c53SKmUyQMlHp0iDByIMEcCMipTBmpZstSN19nwhlTvb55rXLHbB1oxt4lvoVsV6ujknSR87rVaswJq1/wCW6PlPonVDva2mlSc8DERAA7SqKjSi2yaKbkkjB3iXE5kQPdV9qc6OqYhC8byJeSWFvYolSq49ZrsQ3jQjwXzqTPooxssldepc9hBO4yCn7vb1B3Jq87U4s6omciAJPkE5Y2xRbxIVX+BrWQwySpDafYksYnw1LbMYjvScHCEt7j3JrMrDAzSPBNAJ4sITbSiQI05FR+IJbyhTcj6ANFfbGdd3eqU/5zvD+kK+vAdc945qjomaj/4iPLL2VdJ4fsTyXBKAK7DsCwG76c7nP/qJ91x8x2rr2xYi7WQc5eT3z9I80cHn6E9fgnVngOIgILm957Z1G1ntwzDo8skEFpvKQi6N99oTv8H/ADt91w61fEfFdk+0qpNlbnl0gnyK43bagLzGicnebY+liJDqrqP2jWd3QWGnPw03Fw4mKQ/+3mubWCzipXpsJgPqNaTwBIBXS/tJtE2ikwHKnRGfa8nXwa3zWVZW+/vsNSyvr+3/AExNW2BpwyZECYlNCzk5k8ioF5MHTGSR8M5a5BWoCCS2pNdRsHdsWylG/kUrB28j9EloPFLaeJSWVRBTaRvHkfopQtLRqeR+iZaZ3qDb2jEOtylCo73ZhN7VcvGvEZb10b7PpFmcD88+BA+i5nd7QWDuC3mwFvh7qROokeG5BRe2shOrTlRZQ7W2DorXUyyccQ7nZ+sqDSA3LdbfXcHURUjNpgn/AEn+/quescUqvDbNxKNLU8Skn9DXbOVxSLTvcQT3aAeWfit8uVWC39ZuLdA8Aun2SqHU2kaEBP8Aw6TTlB+55n4hTs1IeUC/KjBQdj091Ftt9llTCBIRX29r6DXGIBk8NCn1NVCcJxjykSQpNSi2YupVBOYyOk5mO1R60DJoAT9e04nZRATFUwCSF4yPdSKe22nA4FhLXkwC3LXI8iVIw5AcAriy2ezmxvqPpgvNVjGuOZBPWOHhkCq58FxLdJ5bgqW7WXpcK97iaTUpzfFIKW1ywBjcoi6NE47wTcErUYEJSSdfzxTpTR3rQRLtE23VOhp7Eh2RRIFkO9BFQHi0T4ZLP2Z4xO7Xu9StPejMmntKytgOZ7SfVW0cwZNLlFnI0C6xsDSIsAxfee8junD/ALVyTDC7FsRVmxMJ3Ym+Ek+6KPIitwZ+8Lop9K7qt14DegtbVunG4u49iCQ6c+grejnm1e1LLZYopYgWPY54cIIDg8a6arA9GdSrG4quLp6Z0fQc4fxUiHjljUCo5VqO1tDaeYiLJSLq9NoMEuEHtnJa6+rQatoqOJnrYQexgDJHfhnxWKs7S6swDXEPVbDoo8kvUYafoPgVla6g92I65ck4LsI/7jx/Mnw7LzRZpO+XcfGKG3WXhUf+Iom2Y/vH+aeDEYZKHcxqihNOxHfUd5pw3Y12rieEmfVKbQKeZThLcn0YxJDlOnhETKsbkt3Q12P4OE9xyKrmpaQ+4bSaszsFvsra1FzDmHNy9QfRcittHBULeBXTdk70Faztz6zAGu8sj+eCx+3d34K+Pc/P8+MqzU2nGNVezPO0MnTqSpMz7KkLoWxl9CpRNMnrU+bSudMK0uxrAarx/wCP/c0+yjjN05bol2rpqdJ36F7WqNxuz0JATF5w6m2SQ0TkNSfz6pi8LU3F1ToIJCjXlaoosGeck+OnL1UiWSOEXdFcKskwI3DsUO2OMZlSA4ATxz0j0UC2OkxGe7fmdE6KyXJZLK9Xhtls1MauD6zu0uOFh/CCq9hhTNqKeG1CmNKdGi3PdDZ91CpsVE+cgx+VPvn9cjrGgonOjRDuTjSgBGmu/MJ2UeRQK4FjVRM4dU/CZxZ/nsWo4S6rCbcwuSy1ABGgGN3kP2APA+xWPu46La3hQxWaoP8AST5Z+krD3cdFbp/kkSzfmRcM1XVdgKLjZ85DWvMdogH3XK2vMrsGxFoAsTDlq/k4jf3LYpbsia3GDTAIlXOvQz8PNBUeNEj2M4NsuItQafv06rPxU3fRQbYIJHapVx1ALbSI+cgeLXAcyo16a+Kx/wBz6fyV0n5QtnbPjtE7mAnxOQ91p7XkFXbJWbDRfU+Z8DuaB7kqfeAyHcVNWluqW7FFPgjA+iUiAgIi5KKIigU5Tamg5G16xoaiT0kIukJTTE/TAS3gYhbdydeUyj1S2g0aTYa8ujtOE/DUaW+I6w9x4q/2+oh9lxjMscPAHL896wNC0dG9jvlc0+RzWzpVyWvpOMtMtP1HqjjUai4dHkh1EdlWNVGFZUhWVhxDrMdhJ38FWWqmWPc12Tmkg+CSysRoUqULrB6TyjW3lAq5nMgE8Jc0E8yU3fFVzYhuVKlJPhJ+ngojSbRZ3VROOkAKg3OaAAHt7YiR4obRXjiqMpgdWXF3FxpluEHskz4BAocEEU1KweOGDeYGZ3/QqBRk1qeeZqM5uCctFYkdXMcx3oXIMVroh37wO/D1h4SFsI9R/CbJ22Vnf+mVHRDcmjthrc1WUzA1zVztxVLqwJOUGI7xPsqKmexNlm7ApP8Apx9h9tQnelBIa1KlCaxSS5/DM8AgWcT4JJr5GMguBGnje85bmjU95+iIjSRxyG7RFRbiMnQaI6/xCOHv/ZH6GBOhG0JHScUTHZxK2wDJ9npy0t4gjzELnlgZGR1GXiF0GxEzHFYJs9K//wBR/wDUVXpuJIlnyW1NdP2JqmrZmfDhBc0gbocTn2wQfFcvok8Mu1dK+zKyubYabsv2rn1pG8Pd1PJgYPBbtvkXVeDZiwjgESktOSCq2RItzPMTapY5r26tc1w72kEeil7RkdK+NCcQ/hcJHIhVxeQFP2nyr1ANGwwdzGhoPJE1519f9D6TwzT3NZw2yUhxbi/Fn7pq3kZAbv8An2Vm6jhpMaNzGjl/ZUtuaWnPVeYnuk2WxG3PSMaaJRY03aORIBS2qMwynWoGhqZIa5LD1GzSmkoGg0yUXZJdNR8aea9LaDQVoctQLYYaZ+JjHebRPMFZZwlWjbRFGkeAez8Ly70eENson1KvC4d92fG0VR8QIY/u+47yBH8oVLCt7NbAXYXGGvGF07vld4GD5qrt1LA8tORGRHaESTTsHpqm6Fn0LjZ7aZlna5rxq6Z1EQAQfJRKldz7VUcBDekxU+BZWEx2mWjfvKoLUclf2eg5rWDpCQ0AQcxIA91soqKv3D8O8m0S7STx5fQJq6hDnvEBzQAP5jBI7YEfzKPbbe7H0ZA0JLhwAnRIZagGw2Zkkk78gAPDrfiQRpuwFV7FtfJd7UOl7Sc4YAD5cyVWU3q3vzC6z0am9zG+gJ5hU9MrEsA035EPNzRmoAkl3BBtPisCYkNLk3Xd90JyvWjIJqlTnWfREgRdAZJi0O64/hHq5P4joEzVr9ctOYAHmc/dEgb5Cme9NOkJVVm8Zjjw7Cm6VbcUaQLZbWaYDliB/n1sO6rU/rK213ZYm9kjuWKvSyP/AEqt0WuM5S0a5nXtKfp7XaEOLk8D9VhdTcAc3YWDsxnDPNdIuv7RrNToMaCSWsa2A0j4QBHJc8a00qIxOPSOcZiMmhvZxxclVdFnIT4x3dSSu9str6HfrFtQypTa8Aw4SEFw+jelRrQA8wEF2yp3E7o9igqEwVoL/pB1oLfmqQe5zo91SVAIV26jUtAFoYAXY+u0fdc3rNy+V2XdKfV5T9xtDOEbG8rRubAgkeUrNWtxLs89fZVV4bUWjG6QxpxEkRME7plVj78rEyXDyCnp6Sazgf40Vg0aca1Zj9c1vm5D6Iv1vW+c+TfomfCz7oNaiJqg1G0FZT9aVf3h5fRG286o/wC4eSH4WXdDFqY9jXAlKxLJtvesPv8AJv0Trb7rfMPwhA9LP0DWpj6mpA7EqVl/1/W+YeQShf8AV4t8kHws/QNamBpulUtudn/hq/1t/wDwqXZ9765eXmGsA+EAHE45CSDuDldurBrCwaEhx3kkAgepSJU3GVhdWvGUHEhlyetFdtTDjkOADS4GQYyBLYmYic1Ge6E25yZtuSU6rg7olVrmb0tNwdLJEzxGcKRRrNJcJGp/lzynxCgULcWiIkSCOzinql4twmBmXA+GcjmEp05vDPWp6qm43fJLeW1DLuqWgtLgJyOUnsVbaG4XEAh3AiYPnmptkrgzhJBjqmfh4h0ZwePqoNqtWN2KADGcACTxMb0VNNYE6twdpJmqvaBZrPw6OmPEsB91T01fXjTmz0sR0pUwABOYa0fXkqIWfdiPJIxkyk/KPInO4JLKY4u5fRL6ERv8/osDbENobyic5LNMRv8AxO+qQaTSDlzM+q5A3D6QRqPBV9eo3pXZj7v9IU4WcQJAjgoVpqNbVIBDSA3KQPuhNj6C7htrgA5yDz7khzIggyOYUj9IBGTgZyIkGCNCjbV6s5HiIGn5zXHMsLvs5kHdGfcR9Vkr0wi01d5xuz0zlbC7bSS4ZNGKBoB2eqxW0bcNsrAfvCfEwTzJT9MryZFWqSh8obyHGTvUescKQ2ojfUnVWqNjzG3e4yKiCLD2IJmDbkCo5O07W5vwkjjGhjcRvCZdmp77vwsDu5NduoxSsRLfWxOLiACYMCY0GkqEpFr+LwHoFGRpYDTvkXKCIILQ0LCW0pqUYKxoIdxowkBKBQ2CuLCOUgJUoQkzS7KSGVTu6g8euplQmVXXY0toAj7ziT3NyH+5TW1zvChmvM2BN5DJRFyBqSgexACmNuBS7PSnVHnCTRcZW9Arj1QAJjelPklNSQdFiRqZrads6VjQSW4WNZkdcIicwsVa9o67Kj2wzquc34T90kfN2K+sLyBnksxf7prvOkkHzaDPjr4rNPSTk9yuO8VrgcO1do/0fh/umn7T2g/eA7mt9wq5FKtVCn+VA+LLuTXX7XOtV3gGj0CS69axz6V898eiiyiwcEXhwXRfoC5vuIqXhWmDVqfjd9UwWzrn3oV/iSmpqSXADkI6EcEprnD4SR3Ej0SoSS5byLbLCxXjWpgRUeM5GZMRGk9qFa0Fzi5xkuJJJ1JJkk+KTaI6OmRvAnvzB5hR5QbVe4nc5ck2lWUkNkKrpaqwo18kElbgU0IczNBG52aCE0jWizFjoOqsBZnFgzEJFttPTPxwr+w7U0m0w1wMjgwLKkppKyHJJ8mTt111C/qtkGIMgDQDeclBdYngwWmV0AbW0vld+EKutdrZVdiaCIgGRHGPdCq9RLMR1OEZO1zJCwVPlKBsbx90rVApDmhZ8U+xetJHuZY0CNySNY3q9tlAQmrNcjXUzVxOxAOOHLCcMjvT41k1dk1SnsdisFE8EroXcD5KfZWqe2mglWsOjp7rkocB4HyRwVeOpKbc13sqP/aNxMAlzdMW6CR3ofHXY6VDar3JmzVjNSyMcATDntMbjin3Cmm6HE/CVaG9QxgZSpNYwZBrYAHcAEKdtcR8I81HJScm0S+IitbcTvlPJH+p3A6Hkpr7yfwHmmTa3k7lm2Rm8b/UT9Y5hELjdw5hSH3g8DUJqnb3zqF22R28bN1uB0Hmp11XQceIgaGM9O1IdUJEkhCyWupPVcMuxBOnJrk2FRKVyJf9qAqsphu459+788Vm9qrvLSypEB7Y8WZehb5Kfedve20AmCZVhtH+1sDiYlha8R/EGnk5UUIuntQypOLynk5+QgHoiUkheiKuOgpbCJGI5SJPATnyUdpROcssDcmbR0sNpdGYIY4HvY2ecqA1ymXnJp0XHfTgfyEg8i3yUCVsF5UjLi5SSilCnmQBqTA7ymJANljRol1NvYT+fVAWRaatdYpUmtGZDYPad581VuoFI3XYjcg7pdTY8F4y7pWko3vZic/RZll3ucYATx2cq8G+aXKmpcszekXzrdZ50PmPqgqD/pyp/p5/RBB4C/MH4sexBs2TVFdWzShaoEQpNnsjXZkqh45NRH6dTrsryXN4tnxBHsSpt32CkHDHBHaBCvKtGxhjujwh+E4YG+OKTUkmmhtOTUkUAKUkBLCjZ7kHgYtAyUmwFxYwAGII83OTFbRavZW8mMsYYWkumpn3uJHqjTsiXVLH1MPSbBU1pUNuqktKKRTHAtxVvdLCKZI1JA8Bn9FSuK2mzrC2zt6s4iTp4eyW8WEamXkaIOF5/JTrWVI3+RV8x7vk5JWOpubyRbzytpU0bhrPEyB3gp9mytTe/l/dWja1bcIRzXK7cbtK7/pJ2958gls2Q4vdyVgKVbin+hfGq65lkV7NlW73O81mto3izOAYde2VsXWZ4BM7lyvaW0ONocHbkcFudjrIi2u3Fzplai56brTZ6lOdWECd5iRzAWGqOzWy2AtILyCY4J9RWjdBNGJI4/8ACIrU7fXCKFfpKedOtJj5X/eHcdfErKElURakro64RJSUouSCURlzU7U2YC77AYhzabg7vqBj49Vkmlbvat7X3XZnt39HPYejIcPMclgwhpZjn1BTHJT1gqtbUBdoP+PSVFJ7U7TtDRqAfBNsBLg3kOeA4ZtcA5p4g5hDoncOSeuW04rNSNP4cMDswkgjPtBTzqrt55qFuzsTkWkyo0yPQJ11Wud58gnaVczJPNSnXs38lZuRlyqLa/F3kPogrE3238lBbvRpnW3HT+YKXRuil8wUk0qXEpGCnOp80LnfqO4HaN0UjkHZqfR2caM/dQadFgMgnzVjQtZ3OQv3OUjKkZpYCVXbDj/EfVNuqJDye/TeBNULU7HMabHVkCWPqR+BrvcrJ1KiutmrwDKFZp1cXR+ABdxHIrUtbf0Muw5qQCojDmpIKdJDkxxmZAXTrtLmUWNDdGjdxzPqub3QzFXaO1dAqX+1ogDT2SJySlki1MsItGuqH8hK6+8rM1dp3TkColW+67tJQbyLd2NxSrxqlfpQWDp3vWGsqS6+Xwu8Vrob7o2RtYUF1vOOO1ZYXhUKNlofKzxjLmuqWjI57lynaOyn9JJO9a0Wqoq28buL5ce9FT1CUsmqzMZXs+cLVbK2NlHruMkrN1MqscCtNZLGXNGEqvUTtDkByfQVttePS0GhsACoC6dTkYA5+QWBdrrPJby+W9DZyXAPLyWQYAAicXaZiO6VhT2hO0jvTOvkT4eRRYQjKLwVR1zUXu/Bd7KJIgFsHi6S4x5uWRBWyvW7DabJTNDPCQ9rTqQGuYWyd+fJYx7CCQQQRkQciDwIOiRppKUX3u7i4XSyLhG1vj2Qmx3JbCO3wKpCZuLqrn9HZAwgAiJmMyfdLtFUwqzZdxLXkzALYkk5wZ1PcrOtDl49bFVoVtwNMDoSHNKcBjKUjGBqUFwlTGOiPAok9+mBEiuztiDpWWdSnX0GnfmjQXNsAS6zujJyesZcMiUEEtybQ1qxGt/xlRamiCCauEe1T4IzyVdXJQBpYjqXO+nsgguq/IKrcFGyzGTlvT7KaCC1ybKki+2au/8Absd2q2quG4IIKCo3KWSLVdEEys3eAnhahwQQQOJOm0rEetXbvSRUbwRIIlHAN7jn6Q0awj/TW7iEEF3hp5AvkjVLdnqFHvC8IpnNBBNhSjuQmTyYyZJPErQ3NeBDNUEF6leKlCzDHr5tBdZXudmMbWD+Iy6ezJsfzLEuJCCCPSRShjuY8MSX+COTxQQVRzNbs50rrO3AMmucJnfOL3VFtWXfpJxZOwtnyn0IQQUlKCVZteoCWblQjQQVoRebO2j4mkwInxBj3Vk+owff5oIKSpTTlcyPUZq26m1pJdkASdTkEfTt4T4jhO89h8igggdOKCSK603/AEGOLXZERIgnUAjMdhCCCC6yNsf/2Q==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HK" altLang="en-US" sz="1800"/>
          </a:p>
        </p:txBody>
      </p:sp>
      <p:sp>
        <p:nvSpPr>
          <p:cNvPr id="13" name="動作按鈕: 返回 12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47106" name="Picture 2" descr="âpath country parkâçå¾çæç´¢ç»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3154"/>
            <a:ext cx="6248003" cy="46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單箭頭接點 2"/>
          <p:cNvCxnSpPr/>
          <p:nvPr/>
        </p:nvCxnSpPr>
        <p:spPr>
          <a:xfrm flipH="1">
            <a:off x="3707904" y="980728"/>
            <a:ext cx="1080120" cy="41044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7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</a:t>
            </a:r>
            <a:r>
              <a:rPr lang="en-US" altLang="zh-HK" dirty="0" smtClean="0">
                <a:solidFill>
                  <a:srgbClr val="FF0000"/>
                </a:solidFill>
                <a:latin typeface="Comic Sans MS" pitchFamily="66" charset="0"/>
              </a:rPr>
              <a:t>narrow</a:t>
            </a:r>
            <a:r>
              <a:rPr lang="en-US" altLang="zh-HK" dirty="0" smtClean="0">
                <a:latin typeface="Comic Sans MS" pitchFamily="66" charset="0"/>
              </a:rPr>
              <a:t> path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sp>
        <p:nvSpPr>
          <p:cNvPr id="2" name="AutoShape 7" descr="âbrightly coloured parrot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" name="AutoShape 11" descr="âbrightly coloured parrotâçå¾çæç´¢ç»æ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13" descr="https://qph.fs.quoracdn.net/main-qimg-3450b92ea249f2dff3acd79ad0297c60.webp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15" descr="https://qph.fs.quoracdn.net/main-qimg-3450b92ea249f2dff3acd79ad0297c60.webp"/>
          <p:cNvSpPr>
            <a:spLocks noChangeAspect="1" noChangeArrowheads="1"/>
          </p:cNvSpPr>
          <p:nvPr/>
        </p:nvSpPr>
        <p:spPr bwMode="auto">
          <a:xfrm>
            <a:off x="6016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48130" name="Picture 2" descr="âa narrow path in country park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544044" cy="530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</a:t>
            </a:r>
            <a:r>
              <a:rPr lang="en-US" altLang="zh-HK" dirty="0" smtClean="0">
                <a:solidFill>
                  <a:srgbClr val="FF0000"/>
                </a:solidFill>
                <a:latin typeface="Comic Sans MS" pitchFamily="66" charset="0"/>
              </a:rPr>
              <a:t>brightly-coloured</a:t>
            </a:r>
            <a:r>
              <a:rPr lang="en-US" altLang="zh-HK" dirty="0" smtClean="0">
                <a:latin typeface="Comic Sans MS" pitchFamily="66" charset="0"/>
              </a:rPr>
              <a:t> parrot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sp>
        <p:nvSpPr>
          <p:cNvPr id="2" name="AutoShape 7" descr="âbrightly coloured parrot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" name="AutoShape 11" descr="âbrightly coloured parrotâçå¾çæç´¢ç»æ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13" descr="https://qph.fs.quoracdn.net/main-qimg-3450b92ea249f2dff3acd79ad0297c60.webp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15" descr="https://qph.fs.quoracdn.net/main-qimg-3450b92ea249f2dff3acd79ad0297c60.webp"/>
          <p:cNvSpPr>
            <a:spLocks noChangeAspect="1" noChangeArrowheads="1"/>
          </p:cNvSpPr>
          <p:nvPr/>
        </p:nvSpPr>
        <p:spPr bwMode="auto">
          <a:xfrm>
            <a:off x="6016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2916932" cy="512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HK" dirty="0" smtClean="0">
                <a:latin typeface="Comic Sans MS" panose="030F0702030302020204" pitchFamily="66" charset="0"/>
              </a:rPr>
              <a:t>a country park </a:t>
            </a:r>
            <a:endParaRPr lang="zh-HK" altLang="en-US" sz="3100" dirty="0">
              <a:latin typeface="Comic Sans MS" panose="030F0702030302020204" pitchFamily="66" charset="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HK" altLang="en-US" dirty="0" smtClean="0"/>
          </a:p>
        </p:txBody>
      </p:sp>
      <p:sp>
        <p:nvSpPr>
          <p:cNvPr id="4" name="動作按鈕: 返回 3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7176" name="Picture 8" descr="âcountry park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741814" cy="50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leisure</a:t>
            </a:r>
            <a:endParaRPr lang="zh-HK" altLang="en-US" dirty="0" smtClean="0">
              <a:latin typeface="Comic Sans MS" pitchFamily="66" charset="0"/>
            </a:endParaRPr>
          </a:p>
        </p:txBody>
      </p:sp>
      <p:sp>
        <p:nvSpPr>
          <p:cNvPr id="5" name="動作按鈕: 返回 4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8198" name="Picture 6" descr="âleisureâçå¾çæç´¢ç»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48" y="1464644"/>
            <a:ext cx="6357651" cy="42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leisure club activities</a:t>
            </a:r>
            <a:endParaRPr lang="zh-HK" altLang="en-US" sz="3100" dirty="0" smtClean="0">
              <a:latin typeface="Comic Sans MS" pitchFamily="66" charset="0"/>
            </a:endParaRPr>
          </a:p>
        </p:txBody>
      </p:sp>
      <p:sp>
        <p:nvSpPr>
          <p:cNvPr id="7" name="動作按鈕: 返回 6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sp>
        <p:nvSpPr>
          <p:cNvPr id="3" name="AutoShape 8" descr="âleisure club school activities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9226" name="Picture 10" descr="âleisure club school activitiesâçå¾çæç´¢ç»æ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38" y="1335656"/>
            <a:ext cx="3460131" cy="23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âleisure club school activitiesâçå¾çæç´¢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37" y="3643536"/>
            <a:ext cx="3458428" cy="230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ç¸å³å¾ç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55" y="1344412"/>
            <a:ext cx="3456383" cy="23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ç¸å³å¾ç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38" y="3636690"/>
            <a:ext cx="3360836" cy="25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coach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10249" name="Picture 9" descr="âcoach busâçå¾çæç´¢ç»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635206" cy="37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upset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sp>
        <p:nvSpPr>
          <p:cNvPr id="3" name="AutoShape 6" descr="âupset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1278" name="Picture 14" descr="âupsetâçå¾çæç´¢ç»æ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2"/>
          <a:stretch/>
        </p:blipFill>
        <p:spPr bwMode="auto">
          <a:xfrm>
            <a:off x="1552293" y="1406972"/>
            <a:ext cx="6485220" cy="43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250825" y="19776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map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sp>
        <p:nvSpPr>
          <p:cNvPr id="3" name="AutoShape 6" descr="âupset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7" name="Picture 11" descr="ç¸å³å¾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41" y="1196752"/>
            <a:ext cx="4221923" cy="31683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85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visitor centre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6" name="動作按鈕: 返回 5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12294" name="Picture 6" descr="ç¸å³å¾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424976" cy="48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1" y="79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the Country Code</a:t>
            </a:r>
            <a:endParaRPr lang="zh-HK" altLang="en-US" sz="2000" dirty="0" smtClean="0">
              <a:latin typeface="Comic Sans MS" pitchFamily="66" charset="0"/>
            </a:endParaRPr>
          </a:p>
        </p:txBody>
      </p:sp>
      <p:sp>
        <p:nvSpPr>
          <p:cNvPr id="13315" name="AutoShape 4" descr="data:image/jpeg;base64,/9j/4AAQSkZJRgABAQAAAQABAAD/2wCEAAkGBhQSEBUUEhQVFRUUFBUUFBUVFhUVFRQUFBYVFBUUFBQXHCYeFxkkGRQUHy8gJCcpLCwsFR4xNTAqNSYrLCkBCQoKDgwOGg8PGiwkHyQsLCosLCwsLCwpLCwtLCwsLCksLCwsKSwsLCksLCkpLCwsKSwsKSkpKSksLCksLCwsKf/AABEIALgBEwMBIgACEQEDEQH/xAAcAAAABwEBAAAAAAAAAAAAAAAAAQIDBAUGBwj/xABFEAABAwEFBAgDBAgFAwUAAAABAAIRAwQFEiExBkFRoRMiYXGBkbHBMlLRB0KS8BQVI1NygrLhJDNiwvEWQ2Nzk6LS4v/EABoBAAMBAQEBAAAAAAAAAAAAAAIDBAEABQb/xAAwEQACAQMDAgQEBQUAAAAAAAAAAQIDESEEEjFBURMiYXEUMoHwBVKRsdEjM0LB4f/aAAwDAQACEQMRAD8A6X9oNXDY5/8AKz3PsuEXtZwKrwNJJHdqPVdu+1B0WER+9Z6OXF7wbLp4hI4qXK6S8hBse8eKOpQTNF+F+emis6jJaIRydmMirogUqfVPYjDVIbTy70Zp5rHINRGW0skGtUttKGoMood4ewao0slZUmZJujRU2nTU9SdymnCwdJiavD4O8j1UoCExaqDnZhpLWluJwGTcUhsndJBSYvzDZLBKs9PIK9uTqmoeFN3mcvdUtE5KzsjsndsT3BS1GMcbqx1W5rV0lBjt+EA94yKmrP7GVpoEcHeoWgXs0J76aZ87WjtqNASKroaSMyASAlonHLNNYo5he1pbjd1peTmBOFsZZcTrn2qsa7Ik5q4vS6243CIzMHiNyqHXc9mbc+zVfPprg+hha2CDbus057ilWMTTbn90eictlAYC50s4zomrGOo2OA9E5O8QmO1TATVJqXXOcJbDG4FZcywlEU/I+Uc0h0cOay5gyQgxuSdMcOaQCI05rbgsYenLM457xCD+4JVmPWjij6C2VD4xab1EvN/7VoG5k+ZP0Uy0Nhx7yq6rUmu7swj/AOI+qqp9/QTMsLrtOGo128EETpIMqZaL9qWcOptJwte5rYyyBMZ9yrqboIW1r7OU7RZGVA2S4AT2jqnmCuuk8rBNWi7YMK6+GkycRJ1JzPnKCu3fZlV+ZvP6IJ+6l3I9kjpH2mMmwHsqMPquKV/r6LuH2hj/AAThxe33XDq2vmsl87LaPylXaWK2stJwY3ECMTA9s/eadHDsMFV1cLqf2jXWwWeyVqYA6jaOWmDDjb5Q7zRVJYS++n8jFZM590f0S20VJ6HRCpASHIoihno0umxHTEp5jUDY6KBTYpLGoqbU81qRKQ5IS5uS0t03X0t1WotzdjY7/wBoh3oSs8QuhfZ9Zf8ACVR873R4sARUvNK3v+wrUS2Q3eq/c53SKmUyQMlHp0iDByIMEcCMipTBmpZstSN19nwhlTvb55rXLHbB1oxt4lvoVsV6ujknSR87rVaswJq1/wCW6PlPonVDva2mlSc8DERAA7SqKjSi2yaKbkkjB3iXE5kQPdV9qc6OqYhC8byJeSWFvYolSq49ZrsQ3jQjwXzqTPooxssldepc9hBO4yCn7vb1B3Jq87U4s6omciAJPkE5Y2xRbxIVX+BrWQwySpDafYksYnw1LbMYjvScHCEt7j3JrMrDAzSPBNAJ4sITbSiQI05FR+IJbyhTcj6ANFfbGdd3eqU/5zvD+kK+vAdc945qjomaj/4iPLL2VdJ4fsTyXBKAK7DsCwG76c7nP/qJ91x8x2rr2xYi7WQc5eT3z9I80cHn6E9fgnVngOIgILm957Z1G1ntwzDo8skEFpvKQi6N99oTv8H/ADt91w61fEfFdk+0qpNlbnl0gnyK43bagLzGicnebY+liJDqrqP2jWd3QWGnPw03Fw4mKQ/+3mubWCzipXpsJgPqNaTwBIBXS/tJtE2ikwHKnRGfa8nXwa3zWVZW+/vsNSyvr+3/AExNW2BpwyZECYlNCzk5k8ioF5MHTGSR8M5a5BWoCCS2pNdRsHdsWylG/kUrB28j9EloPFLaeJSWVRBTaRvHkfopQtLRqeR+iZaZ3qDb2jEOtylCo73ZhN7VcvGvEZb10b7PpFmcD88+BA+i5nd7QWDuC3mwFvh7qROokeG5BRe2shOrTlRZQ7W2DorXUyyccQ7nZ+sqDSA3LdbfXcHURUjNpgn/AEn+/quescUqvDbNxKNLU8Skn9DXbOVxSLTvcQT3aAeWfit8uVWC39ZuLdA8Aun2SqHU2kaEBP8Aw6TTlB+55n4hTs1IeUC/KjBQdj091Ftt9llTCBIRX29r6DXGIBk8NCn1NVCcJxjykSQpNSi2YupVBOYyOk5mO1R60DJoAT9e04nZRATFUwCSF4yPdSKe22nA4FhLXkwC3LXI8iVIw5AcAriy2ezmxvqPpgvNVjGuOZBPWOHhkCq58FxLdJ5bgqW7WXpcK97iaTUpzfFIKW1ywBjcoi6NE47wTcErUYEJSSdfzxTpTR3rQRLtE23VOhp7Eh2RRIFkO9BFQHi0T4ZLP2Z4xO7Xu9StPejMmntKytgOZ7SfVW0cwZNLlFnI0C6xsDSIsAxfee8junD/ALVyTDC7FsRVmxMJ3Ym+Ek+6KPIitwZ+8Lop9K7qt14DegtbVunG4u49iCQ6c+grejnm1e1LLZYopYgWPY54cIIDg8a6arA9GdSrG4quLp6Z0fQc4fxUiHjljUCo5VqO1tDaeYiLJSLq9NoMEuEHtnJa6+rQatoqOJnrYQexgDJHfhnxWKs7S6swDXEPVbDoo8kvUYafoPgVla6g92I65ck4LsI/7jx/Mnw7LzRZpO+XcfGKG3WXhUf+Iom2Y/vH+aeDEYZKHcxqihNOxHfUd5pw3Y12rieEmfVKbQKeZThLcn0YxJDlOnhETKsbkt3Q12P4OE9xyKrmpaQ+4bSaszsFvsra1FzDmHNy9QfRcittHBULeBXTdk70Faztz6zAGu8sj+eCx+3d34K+Pc/P8+MqzU2nGNVezPO0MnTqSpMz7KkLoWxl9CpRNMnrU+bSudMK0uxrAarx/wCP/c0+yjjN05bol2rpqdJ36F7WqNxuz0JATF5w6m2SQ0TkNSfz6pi8LU3F1ToIJCjXlaoosGeck+OnL1UiWSOEXdFcKskwI3DsUO2OMZlSA4ATxz0j0UC2OkxGe7fmdE6KyXJZLK9Xhtls1MauD6zu0uOFh/CCq9hhTNqKeG1CmNKdGi3PdDZ91CpsVE+cgx+VPvn9cjrGgonOjRDuTjSgBGmu/MJ2UeRQK4FjVRM4dU/CZxZ/nsWo4S6rCbcwuSy1ABGgGN3kP2APA+xWPu46La3hQxWaoP8AST5Z+krD3cdFbp/kkSzfmRcM1XVdgKLjZ85DWvMdogH3XK2vMrsGxFoAsTDlq/k4jf3LYpbsia3GDTAIlXOvQz8PNBUeNEj2M4NsuItQafv06rPxU3fRQbYIJHapVx1ALbSI+cgeLXAcyo16a+Kx/wBz6fyV0n5QtnbPjtE7mAnxOQ91p7XkFXbJWbDRfU+Z8DuaB7kqfeAyHcVNWluqW7FFPgjA+iUiAgIi5KKIigU5Tamg5G16xoaiT0kIukJTTE/TAS3gYhbdydeUyj1S2g0aTYa8ujtOE/DUaW+I6w9x4q/2+oh9lxjMscPAHL896wNC0dG9jvlc0+RzWzpVyWvpOMtMtP1HqjjUai4dHkh1EdlWNVGFZUhWVhxDrMdhJ38FWWqmWPc12Tmkg+CSysRoUqULrB6TyjW3lAq5nMgE8Jc0E8yU3fFVzYhuVKlJPhJ+ngojSbRZ3VROOkAKg3OaAAHt7YiR4obRXjiqMpgdWXF3FxpluEHskz4BAocEEU1KweOGDeYGZ3/QqBRk1qeeZqM5uCctFYkdXMcx3oXIMVroh37wO/D1h4SFsI9R/CbJ22Vnf+mVHRDcmjthrc1WUzA1zVztxVLqwJOUGI7xPsqKmexNlm7ApP8Apx9h9tQnelBIa1KlCaxSS5/DM8AgWcT4JJr5GMguBGnje85bmjU95+iIjSRxyG7RFRbiMnQaI6/xCOHv/ZH6GBOhG0JHScUTHZxK2wDJ9npy0t4gjzELnlgZGR1GXiF0GxEzHFYJs9K//wBR/wDUVXpuJIlnyW1NdP2JqmrZmfDhBc0gbocTn2wQfFcvok8Mu1dK+zKyubYabsv2rn1pG8Pd1PJgYPBbtvkXVeDZiwjgESktOSCq2RItzPMTapY5r26tc1w72kEeil7RkdK+NCcQ/hcJHIhVxeQFP2nyr1ANGwwdzGhoPJE1519f9D6TwzT3NZw2yUhxbi/Fn7pq3kZAbv8An2Vm6jhpMaNzGjl/ZUtuaWnPVeYnuk2WxG3PSMaaJRY03aORIBS2qMwynWoGhqZIa5LD1GzSmkoGg0yUXZJdNR8aea9LaDQVoctQLYYaZ+JjHebRPMFZZwlWjbRFGkeAez8Ly70eENson1KvC4d92fG0VR8QIY/u+47yBH8oVLCt7NbAXYXGGvGF07vld4GD5qrt1LA8tORGRHaESTTsHpqm6Fn0LjZ7aZlna5rxq6Z1EQAQfJRKldz7VUcBDekxU+BZWEx2mWjfvKoLUclf2eg5rWDpCQ0AQcxIA91soqKv3D8O8m0S7STx5fQJq6hDnvEBzQAP5jBI7YEfzKPbbe7H0ZA0JLhwAnRIZagGw2Zkkk78gAPDrfiQRpuwFV7FtfJd7UOl7Sc4YAD5cyVWU3q3vzC6z0am9zG+gJ5hU9MrEsA035EPNzRmoAkl3BBtPisCYkNLk3Xd90JyvWjIJqlTnWfREgRdAZJi0O64/hHq5P4joEzVr9ctOYAHmc/dEgb5Cme9NOkJVVm8Zjjw7Cm6VbcUaQLZbWaYDliB/n1sO6rU/rK213ZYm9kjuWKvSyP/AEqt0WuM5S0a5nXtKfp7XaEOLk8D9VhdTcAc3YWDsxnDPNdIuv7RrNToMaCSWsa2A0j4QBHJc8a00qIxOPSOcZiMmhvZxxclVdFnIT4x3dSSu9str6HfrFtQypTa8Aw4SEFw+jelRrQA8wEF2yp3E7o9igqEwVoL/pB1oLfmqQe5zo91SVAIV26jUtAFoYAXY+u0fdc3rNy+V2XdKfV5T9xtDOEbG8rRubAgkeUrNWtxLs89fZVV4bUWjG6QxpxEkRME7plVj78rEyXDyCnp6Sazgf40Vg0aca1Zj9c1vm5D6Iv1vW+c+TfomfCz7oNaiJqg1G0FZT9aVf3h5fRG286o/wC4eSH4WXdDFqY9jXAlKxLJtvesPv8AJv0Trb7rfMPwhA9LP0DWpj6mpA7EqVl/1/W+YeQShf8AV4t8kHws/QNamBpulUtudn/hq/1t/wDwqXZ9765eXmGsA+EAHE45CSDuDldurBrCwaEhx3kkAgepSJU3GVhdWvGUHEhlyetFdtTDjkOADS4GQYyBLYmYic1Ge6E25yZtuSU6rg7olVrmb0tNwdLJEzxGcKRRrNJcJGp/lzynxCgULcWiIkSCOzinql4twmBmXA+GcjmEp05vDPWp6qm43fJLeW1DLuqWgtLgJyOUnsVbaG4XEAh3AiYPnmptkrgzhJBjqmfh4h0ZwePqoNqtWN2KADGcACTxMb0VNNYE6twdpJmqvaBZrPw6OmPEsB91T01fXjTmz0sR0pUwABOYa0fXkqIWfdiPJIxkyk/KPInO4JLKY4u5fRL6ERv8/osDbENobyic5LNMRv8AxO+qQaTSDlzM+q5A3D6QRqPBV9eo3pXZj7v9IU4WcQJAjgoVpqNbVIBDSA3KQPuhNj6C7htrgA5yDz7khzIggyOYUj9IBGTgZyIkGCNCjbV6s5HiIGn5zXHMsLvs5kHdGfcR9Vkr0wi01d5xuz0zlbC7bSS4ZNGKBoB2eqxW0bcNsrAfvCfEwTzJT9MryZFWqSh8obyHGTvUescKQ2ojfUnVWqNjzG3e4yKiCLD2IJmDbkCo5O07W5vwkjjGhjcRvCZdmp77vwsDu5NduoxSsRLfWxOLiACYMCY0GkqEpFr+LwHoFGRpYDTvkXKCIILQ0LCW0pqUYKxoIdxowkBKBQ2CuLCOUgJUoQkzS7KSGVTu6g8euplQmVXXY0toAj7ziT3NyH+5TW1zvChmvM2BN5DJRFyBqSgexACmNuBS7PSnVHnCTRcZW9Arj1QAJjelPklNSQdFiRqZrads6VjQSW4WNZkdcIicwsVa9o67Kj2wzquc34T90kfN2K+sLyBnksxf7prvOkkHzaDPjr4rNPSTk9yuO8VrgcO1do/0fh/umn7T2g/eA7mt9wq5FKtVCn+VA+LLuTXX7XOtV3gGj0CS69axz6V898eiiyiwcEXhwXRfoC5vuIqXhWmDVqfjd9UwWzrn3oV/iSmpqSXADkI6EcEprnD4SR3Ej0SoSS5byLbLCxXjWpgRUeM5GZMRGk9qFa0Fzi5xkuJJJ1JJkk+KTaI6OmRvAnvzB5hR5QbVe4nc5ck2lWUkNkKrpaqwo18kElbgU0IczNBG52aCE0jWizFjoOqsBZnFgzEJFttPTPxwr+w7U0m0w1wMjgwLKkppKyHJJ8mTt111C/qtkGIMgDQDeclBdYngwWmV0AbW0vld+EKutdrZVdiaCIgGRHGPdCq9RLMR1OEZO1zJCwVPlKBsbx90rVApDmhZ8U+xetJHuZY0CNySNY3q9tlAQmrNcjXUzVxOxAOOHLCcMjvT41k1dk1SnsdisFE8EroXcD5KfZWqe2mglWsOjp7rkocB4HyRwVeOpKbc13sqP/aNxMAlzdMW6CR3ofHXY6VDar3JmzVjNSyMcATDntMbjin3Cmm6HE/CVaG9QxgZSpNYwZBrYAHcAEKdtcR8I81HJScm0S+IitbcTvlPJH+p3A6Hkpr7yfwHmmTa3k7lm2Rm8b/UT9Y5hELjdw5hSH3g8DUJqnb3zqF22R28bN1uB0Hmp11XQceIgaGM9O1IdUJEkhCyWupPVcMuxBOnJrk2FRKVyJf9qAqsphu459+788Vm9qrvLSypEB7Y8WZehb5Kfedve20AmCZVhtH+1sDiYlha8R/EGnk5UUIuntQypOLynk5+QgHoiUkheiKuOgpbCJGI5SJPATnyUdpROcssDcmbR0sNpdGYIY4HvY2ecqA1ymXnJp0XHfTgfyEg8i3yUCVsF5UjLi5SSilCnmQBqTA7ymJANljRol1NvYT+fVAWRaatdYpUmtGZDYPad581VuoFI3XYjcg7pdTY8F4y7pWko3vZic/RZll3ucYATx2cq8G+aXKmpcszekXzrdZ50PmPqgqD/pyp/p5/RBB4C/MH4sexBs2TVFdWzShaoEQpNnsjXZkqh45NRH6dTrsryXN4tnxBHsSpt32CkHDHBHaBCvKtGxhjujwh+E4YG+OKTUkmmhtOTUkUAKUkBLCjZ7kHgYtAyUmwFxYwAGII83OTFbRavZW8mMsYYWkumpn3uJHqjTsiXVLH1MPSbBU1pUNuqktKKRTHAtxVvdLCKZI1JA8Bn9FSuK2mzrC2zt6s4iTp4eyW8WEamXkaIOF5/JTrWVI3+RV8x7vk5JWOpubyRbzytpU0bhrPEyB3gp9mytTe/l/dWja1bcIRzXK7cbtK7/pJ2958gls2Q4vdyVgKVbin+hfGq65lkV7NlW73O81mto3izOAYde2VsXWZ4BM7lyvaW0ONocHbkcFudjrIi2u3Fzplai56brTZ6lOdWECd5iRzAWGqOzWy2AtILyCY4J9RWjdBNGJI4/8ACIrU7fXCKFfpKedOtJj5X/eHcdfErKElURakro64RJSUouSCURlzU7U2YC77AYhzabg7vqBj49Vkmlbvat7X3XZnt39HPYejIcPMclgwhpZjn1BTHJT1gqtbUBdoP+PSVFJ7U7TtDRqAfBNsBLg3kOeA4ZtcA5p4g5hDoncOSeuW04rNSNP4cMDswkgjPtBTzqrt55qFuzsTkWkyo0yPQJ11Wud58gnaVczJPNSnXs38lZuRlyqLa/F3kPogrE3238lBbvRpnW3HT+YKXRuil8wUk0qXEpGCnOp80LnfqO4HaN0UjkHZqfR2caM/dQadFgMgnzVjQtZ3OQv3OUjKkZpYCVXbDj/EfVNuqJDye/TeBNULU7HMabHVkCWPqR+BrvcrJ1KiutmrwDKFZp1cXR+ABdxHIrUtbf0Muw5qQCojDmpIKdJDkxxmZAXTrtLmUWNDdGjdxzPqub3QzFXaO1dAqX+1ogDT2SJySlki1MsItGuqH8hK6+8rM1dp3TkColW+67tJQbyLd2NxSrxqlfpQWDp3vWGsqS6+Xwu8Vrob7o2RtYUF1vOOO1ZYXhUKNlofKzxjLmuqWjI57lynaOyn9JJO9a0Wqoq28buL5ce9FT1CUsmqzMZXs+cLVbK2NlHruMkrN1MqscCtNZLGXNGEqvUTtDkByfQVttePS0GhsACoC6dTkYA5+QWBdrrPJby+W9DZyXAPLyWQYAAicXaZiO6VhT2hO0jvTOvkT4eRRYQjKLwVR1zUXu/Bd7KJIgFsHi6S4x5uWRBWyvW7DabJTNDPCQ9rTqQGuYWyd+fJYx7CCQQQRkQciDwIOiRppKUX3u7i4XSyLhG1vj2Qmx3JbCO3wKpCZuLqrn9HZAwgAiJmMyfdLtFUwqzZdxLXkzALYkk5wZ1PcrOtDl49bFVoVtwNMDoSHNKcBjKUjGBqUFwlTGOiPAok9+mBEiuztiDpWWdSnX0GnfmjQXNsAS6zujJyesZcMiUEEtybQ1qxGt/xlRamiCCauEe1T4IzyVdXJQBpYjqXO+nsgguq/IKrcFGyzGTlvT7KaCC1ybKki+2au/8Absd2q2quG4IIKCo3KWSLVdEEys3eAnhahwQQQOJOm0rEetXbvSRUbwRIIlHAN7jn6Q0awj/TW7iEEF3hp5AvkjVLdnqFHvC8IpnNBBNhSjuQmTyYyZJPErQ3NeBDNUEF6leKlCzDHr5tBdZXudmMbWD+Iy6ezJsfzLEuJCCCPSRShjuY8MSX+COTxQQVRzNbs50rrO3AMmucJnfOL3VFtWXfpJxZOwtnyn0IQQUlKCVZteoCWblQjQQVoRebO2j4mkwInxBj3Vk+owff5oIKSpTTlcyPUZq26m1pJdkASdTkEfTt4T4jhO89h8igggdOKCSK603/AEGOLXZERIgnUAjMdhCCCC6yNs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HK" altLang="en-US" sz="1800"/>
          </a:p>
        </p:txBody>
      </p:sp>
      <p:sp>
        <p:nvSpPr>
          <p:cNvPr id="13316" name="AutoShape 6" descr="data:image/jpeg;base64,/9j/4AAQSkZJRgABAQAAAQABAAD/2wCEAAkGBhQSEBUUEhQVFRUUFBUUFBUVFhUVFRQUFBYVFBUUFBQXHCYeFxkkGRQUHy8gJCcpLCwsFR4xNTAqNSYrLCkBCQoKDgwOGg8PGiwkHyQsLCosLCwsLCwpLCwtLCwsLCksLCwsKSwsLCksLCkpLCwsKSwsKSkpKSksLCksLCwsKf/AABEIALgBEwMBIgACEQEDEQH/xAAcAAAABwEBAAAAAAAAAAAAAAAAAQIDBAUGBwj/xABFEAABAwEFBAgDBAgFAwUAAAABAAIRAwQFEiExBkFRoRMiYXGBkbHBMlLRB0KS8BQVI1NygrLhJDNiwvEWQ2Nzk6LS4v/EABoBAAMBAQEBAAAAAAAAAAAAAAIDBAEABQb/xAAwEQACAQMDAgQEBQUAAAAAAAAAAQIDESEEEjFBURMiYXEUMoHwBVKRsdEjM0LB4f/aAAwDAQACEQMRAD8A6X9oNXDY5/8AKz3PsuEXtZwKrwNJJHdqPVdu+1B0WER+9Z6OXF7wbLp4hI4qXK6S8hBse8eKOpQTNF+F+emis6jJaIRydmMirogUqfVPYjDVIbTy70Zp5rHINRGW0skGtUttKGoMood4ewao0slZUmZJujRU2nTU9SdymnCwdJiavD4O8j1UoCExaqDnZhpLWluJwGTcUhsndJBSYvzDZLBKs9PIK9uTqmoeFN3mcvdUtE5KzsjsndsT3BS1GMcbqx1W5rV0lBjt+EA94yKmrP7GVpoEcHeoWgXs0J76aZ87WjtqNASKroaSMyASAlonHLNNYo5he1pbjd1peTmBOFsZZcTrn2qsa7Ik5q4vS6243CIzMHiNyqHXc9mbc+zVfPprg+hha2CDbus057ilWMTTbn90eictlAYC50s4zomrGOo2OA9E5O8QmO1TATVJqXXOcJbDG4FZcywlEU/I+Uc0h0cOay5gyQgxuSdMcOaQCI05rbgsYenLM457xCD+4JVmPWjij6C2VD4xab1EvN/7VoG5k+ZP0Uy0Nhx7yq6rUmu7swj/AOI+qqp9/QTMsLrtOGo128EETpIMqZaL9qWcOptJwte5rYyyBMZ9yrqboIW1r7OU7RZGVA2S4AT2jqnmCuuk8rBNWi7YMK6+GkycRJ1JzPnKCu3fZlV+ZvP6IJ+6l3I9kjpH2mMmwHsqMPquKV/r6LuH2hj/AAThxe33XDq2vmsl87LaPylXaWK2stJwY3ECMTA9s/eadHDsMFV1cLqf2jXWwWeyVqYA6jaOWmDDjb5Q7zRVJYS++n8jFZM590f0S20VJ6HRCpASHIoihno0umxHTEp5jUDY6KBTYpLGoqbU81qRKQ5IS5uS0t03X0t1WotzdjY7/wBoh3oSs8QuhfZ9Zf8ACVR873R4sARUvNK3v+wrUS2Q3eq/c53SKmUyQMlHp0iDByIMEcCMipTBmpZstSN19nwhlTvb55rXLHbB1oxt4lvoVsV6ujknSR87rVaswJq1/wCW6PlPonVDva2mlSc8DERAA7SqKjSi2yaKbkkjB3iXE5kQPdV9qc6OqYhC8byJeSWFvYolSq49ZrsQ3jQjwXzqTPooxssldepc9hBO4yCn7vb1B3Jq87U4s6omciAJPkE5Y2xRbxIVX+BrWQwySpDafYksYnw1LbMYjvScHCEt7j3JrMrDAzSPBNAJ4sITbSiQI05FR+IJbyhTcj6ANFfbGdd3eqU/5zvD+kK+vAdc945qjomaj/4iPLL2VdJ4fsTyXBKAK7DsCwG76c7nP/qJ91x8x2rr2xYi7WQc5eT3z9I80cHn6E9fgnVngOIgILm957Z1G1ntwzDo8skEFpvKQi6N99oTv8H/ADt91w61fEfFdk+0qpNlbnl0gnyK43bagLzGicnebY+liJDqrqP2jWd3QWGnPw03Fw4mKQ/+3mubWCzipXpsJgPqNaTwBIBXS/tJtE2ikwHKnRGfa8nXwa3zWVZW+/vsNSyvr+3/AExNW2BpwyZECYlNCzk5k8ioF5MHTGSR8M5a5BWoCCS2pNdRsHdsWylG/kUrB28j9EloPFLaeJSWVRBTaRvHkfopQtLRqeR+iZaZ3qDb2jEOtylCo73ZhN7VcvGvEZb10b7PpFmcD88+BA+i5nd7QWDuC3mwFvh7qROokeG5BRe2shOrTlRZQ7W2DorXUyyccQ7nZ+sqDSA3LdbfXcHURUjNpgn/AEn+/quescUqvDbNxKNLU8Skn9DXbOVxSLTvcQT3aAeWfit8uVWC39ZuLdA8Aun2SqHU2kaEBP8Aw6TTlB+55n4hTs1IeUC/KjBQdj091Ftt9llTCBIRX29r6DXGIBk8NCn1NVCcJxjykSQpNSi2YupVBOYyOk5mO1R60DJoAT9e04nZRATFUwCSF4yPdSKe22nA4FhLXkwC3LXI8iVIw5AcAriy2ezmxvqPpgvNVjGuOZBPWOHhkCq58FxLdJ5bgqW7WXpcK97iaTUpzfFIKW1ywBjcoi6NE47wTcErUYEJSSdfzxTpTR3rQRLtE23VOhp7Eh2RRIFkO9BFQHi0T4ZLP2Z4xO7Xu9StPejMmntKytgOZ7SfVW0cwZNLlFnI0C6xsDSIsAxfee8junD/ALVyTDC7FsRVmxMJ3Ym+Ek+6KPIitwZ+8Lop9K7qt14DegtbVunG4u49iCQ6c+grejnm1e1LLZYopYgWPY54cIIDg8a6arA9GdSrG4quLp6Z0fQc4fxUiHjljUCo5VqO1tDaeYiLJSLq9NoMEuEHtnJa6+rQatoqOJnrYQexgDJHfhnxWKs7S6swDXEPVbDoo8kvUYafoPgVla6g92I65ck4LsI/7jx/Mnw7LzRZpO+XcfGKG3WXhUf+Iom2Y/vH+aeDEYZKHcxqihNOxHfUd5pw3Y12rieEmfVKbQKeZThLcn0YxJDlOnhETKsbkt3Q12P4OE9xyKrmpaQ+4bSaszsFvsra1FzDmHNy9QfRcittHBULeBXTdk70Faztz6zAGu8sj+eCx+3d34K+Pc/P8+MqzU2nGNVezPO0MnTqSpMz7KkLoWxl9CpRNMnrU+bSudMK0uxrAarx/wCP/c0+yjjN05bol2rpqdJ36F7WqNxuz0JATF5w6m2SQ0TkNSfz6pi8LU3F1ToIJCjXlaoosGeck+OnL1UiWSOEXdFcKskwI3DsUO2OMZlSA4ATxz0j0UC2OkxGe7fmdE6KyXJZLK9Xhtls1MauD6zu0uOFh/CCq9hhTNqKeG1CmNKdGi3PdDZ91CpsVE+cgx+VPvn9cjrGgonOjRDuTjSgBGmu/MJ2UeRQK4FjVRM4dU/CZxZ/nsWo4S6rCbcwuSy1ABGgGN3kP2APA+xWPu46La3hQxWaoP8AST5Z+krD3cdFbp/kkSzfmRcM1XVdgKLjZ85DWvMdogH3XK2vMrsGxFoAsTDlq/k4jf3LYpbsia3GDTAIlXOvQz8PNBUeNEj2M4NsuItQafv06rPxU3fRQbYIJHapVx1ALbSI+cgeLXAcyo16a+Kx/wBz6fyV0n5QtnbPjtE7mAnxOQ91p7XkFXbJWbDRfU+Z8DuaB7kqfeAyHcVNWluqW7FFPgjA+iUiAgIi5KKIigU5Tamg5G16xoaiT0kIukJTTE/TAS3gYhbdydeUyj1S2g0aTYa8ujtOE/DUaW+I6w9x4q/2+oh9lxjMscPAHL896wNC0dG9jvlc0+RzWzpVyWvpOMtMtP1HqjjUai4dHkh1EdlWNVGFZUhWVhxDrMdhJ38FWWqmWPc12Tmkg+CSysRoUqULrB6TyjW3lAq5nMgE8Jc0E8yU3fFVzYhuVKlJPhJ+ngojSbRZ3VROOkAKg3OaAAHt7YiR4obRXjiqMpgdWXF3FxpluEHskz4BAocEEU1KweOGDeYGZ3/QqBRk1qeeZqM5uCctFYkdXMcx3oXIMVroh37wO/D1h4SFsI9R/CbJ22Vnf+mVHRDcmjthrc1WUzA1zVztxVLqwJOUGI7xPsqKmexNlm7ApP8Apx9h9tQnelBIa1KlCaxSS5/DM8AgWcT4JJr5GMguBGnje85bmjU95+iIjSRxyG7RFRbiMnQaI6/xCOHv/ZH6GBOhG0JHScUTHZxK2wDJ9npy0t4gjzELnlgZGR1GXiF0GxEzHFYJs9K//wBR/wDUVXpuJIlnyW1NdP2JqmrZmfDhBc0gbocTn2wQfFcvok8Mu1dK+zKyubYabsv2rn1pG8Pd1PJgYPBbtvkXVeDZiwjgESktOSCq2RItzPMTapY5r26tc1w72kEeil7RkdK+NCcQ/hcJHIhVxeQFP2nyr1ANGwwdzGhoPJE1519f9D6TwzT3NZw2yUhxbi/Fn7pq3kZAbv8An2Vm6jhpMaNzGjl/ZUtuaWnPVeYnuk2WxG3PSMaaJRY03aORIBS2qMwynWoGhqZIa5LD1GzSmkoGg0yUXZJdNR8aea9LaDQVoctQLYYaZ+JjHebRPMFZZwlWjbRFGkeAez8Ly70eENson1KvC4d92fG0VR8QIY/u+47yBH8oVLCt7NbAXYXGGvGF07vld4GD5qrt1LA8tORGRHaESTTsHpqm6Fn0LjZ7aZlna5rxq6Z1EQAQfJRKldz7VUcBDekxU+BZWEx2mWjfvKoLUclf2eg5rWDpCQ0AQcxIA91soqKv3D8O8m0S7STx5fQJq6hDnvEBzQAP5jBI7YEfzKPbbe7H0ZA0JLhwAnRIZagGw2Zkkk78gAPDrfiQRpuwFV7FtfJd7UOl7Sc4YAD5cyVWU3q3vzC6z0am9zG+gJ5hU9MrEsA035EPNzRmoAkl3BBtPisCYkNLk3Xd90JyvWjIJqlTnWfREgRdAZJi0O64/hHq5P4joEzVr9ctOYAHmc/dEgb5Cme9NOkJVVm8Zjjw7Cm6VbcUaQLZbWaYDliB/n1sO6rU/rK213ZYm9kjuWKvSyP/AEqt0WuM5S0a5nXtKfp7XaEOLk8D9VhdTcAc3YWDsxnDPNdIuv7RrNToMaCSWsa2A0j4QBHJc8a00qIxOPSOcZiMmhvZxxclVdFnIT4x3dSSu9str6HfrFtQypTa8Aw4SEFw+jelRrQA8wEF2yp3E7o9igqEwVoL/pB1oLfmqQe5zo91SVAIV26jUtAFoYAXY+u0fdc3rNy+V2XdKfV5T9xtDOEbG8rRubAgkeUrNWtxLs89fZVV4bUWjG6QxpxEkRME7plVj78rEyXDyCnp6Sazgf40Vg0aca1Zj9c1vm5D6Iv1vW+c+TfomfCz7oNaiJqg1G0FZT9aVf3h5fRG286o/wC4eSH4WXdDFqY9jXAlKxLJtvesPv8AJv0Trb7rfMPwhA9LP0DWpj6mpA7EqVl/1/W+YeQShf8AV4t8kHws/QNamBpulUtudn/hq/1t/wDwqXZ9765eXmGsA+EAHE45CSDuDldurBrCwaEhx3kkAgepSJU3GVhdWvGUHEhlyetFdtTDjkOADS4GQYyBLYmYic1Ge6E25yZtuSU6rg7olVrmb0tNwdLJEzxGcKRRrNJcJGp/lzynxCgULcWiIkSCOzinql4twmBmXA+GcjmEp05vDPWp6qm43fJLeW1DLuqWgtLgJyOUnsVbaG4XEAh3AiYPnmptkrgzhJBjqmfh4h0ZwePqoNqtWN2KADGcACTxMb0VNNYE6twdpJmqvaBZrPw6OmPEsB91T01fXjTmz0sR0pUwABOYa0fXkqIWfdiPJIxkyk/KPInO4JLKY4u5fRL6ERv8/osDbENobyic5LNMRv8AxO+qQaTSDlzM+q5A3D6QRqPBV9eo3pXZj7v9IU4WcQJAjgoVpqNbVIBDSA3KQPuhNj6C7htrgA5yDz7khzIggyOYUj9IBGTgZyIkGCNCjbV6s5HiIGn5zXHMsLvs5kHdGfcR9Vkr0wi01d5xuz0zlbC7bSS4ZNGKBoB2eqxW0bcNsrAfvCfEwTzJT9MryZFWqSh8obyHGTvUescKQ2ojfUnVWqNjzG3e4yKiCLD2IJmDbkCo5O07W5vwkjjGhjcRvCZdmp77vwsDu5NduoxSsRLfWxOLiACYMCY0GkqEpFr+LwHoFGRpYDTvkXKCIILQ0LCW0pqUYKxoIdxowkBKBQ2CuLCOUgJUoQkzS7KSGVTu6g8euplQmVXXY0toAj7ziT3NyH+5TW1zvChmvM2BN5DJRFyBqSgexACmNuBS7PSnVHnCTRcZW9Arj1QAJjelPklNSQdFiRqZrads6VjQSW4WNZkdcIicwsVa9o67Kj2wzquc34T90kfN2K+sLyBnksxf7prvOkkHzaDPjr4rNPSTk9yuO8VrgcO1do/0fh/umn7T2g/eA7mt9wq5FKtVCn+VA+LLuTXX7XOtV3gGj0CS69axz6V898eiiyiwcEXhwXRfoC5vuIqXhWmDVqfjd9UwWzrn3oV/iSmpqSXADkI6EcEprnD4SR3Ej0SoSS5byLbLCxXjWpgRUeM5GZMRGk9qFa0Fzi5xkuJJJ1JJkk+KTaI6OmRvAnvzB5hR5QbVe4nc5ck2lWUkNkKrpaqwo18kElbgU0IczNBG52aCE0jWizFjoOqsBZnFgzEJFttPTPxwr+w7U0m0w1wMjgwLKkppKyHJJ8mTt111C/qtkGIMgDQDeclBdYngwWmV0AbW0vld+EKutdrZVdiaCIgGRHGPdCq9RLMR1OEZO1zJCwVPlKBsbx90rVApDmhZ8U+xetJHuZY0CNySNY3q9tlAQmrNcjXUzVxOxAOOHLCcMjvT41k1dk1SnsdisFE8EroXcD5KfZWqe2mglWsOjp7rkocB4HyRwVeOpKbc13sqP/aNxMAlzdMW6CR3ofHXY6VDar3JmzVjNSyMcATDntMbjin3Cmm6HE/CVaG9QxgZSpNYwZBrYAHcAEKdtcR8I81HJScm0S+IitbcTvlPJH+p3A6Hkpr7yfwHmmTa3k7lm2Rm8b/UT9Y5hELjdw5hSH3g8DUJqnb3zqF22R28bN1uB0Hmp11XQceIgaGM9O1IdUJEkhCyWupPVcMuxBOnJrk2FRKVyJf9qAqsphu459+788Vm9qrvLSypEB7Y8WZehb5Kfedve20AmCZVhtH+1sDiYlha8R/EGnk5UUIuntQypOLynk5+QgHoiUkheiKuOgpbCJGI5SJPATnyUdpROcssDcmbR0sNpdGYIY4HvY2ecqA1ymXnJp0XHfTgfyEg8i3yUCVsF5UjLi5SSilCnmQBqTA7ymJANljRol1NvYT+fVAWRaatdYpUmtGZDYPad581VuoFI3XYjcg7pdTY8F4y7pWko3vZic/RZll3ucYATx2cq8G+aXKmpcszekXzrdZ50PmPqgqD/pyp/p5/RBB4C/MH4sexBs2TVFdWzShaoEQpNnsjXZkqh45NRH6dTrsryXN4tnxBHsSpt32CkHDHBHaBCvKtGxhjujwh+E4YG+OKTUkmmhtOTUkUAKUkBLCjZ7kHgYtAyUmwFxYwAGII83OTFbRavZW8mMsYYWkumpn3uJHqjTsiXVLH1MPSbBU1pUNuqktKKRTHAtxVvdLCKZI1JA8Bn9FSuK2mzrC2zt6s4iTp4eyW8WEamXkaIOF5/JTrWVI3+RV8x7vk5JWOpubyRbzytpU0bhrPEyB3gp9mytTe/l/dWja1bcIRzXK7cbtK7/pJ2958gls2Q4vdyVgKVbin+hfGq65lkV7NlW73O81mto3izOAYde2VsXWZ4BM7lyvaW0ONocHbkcFudjrIi2u3Fzplai56brTZ6lOdWECd5iRzAWGqOzWy2AtILyCY4J9RWjdBNGJI4/8ACIrU7fXCKFfpKedOtJj5X/eHcdfErKElURakro64RJSUouSCURlzU7U2YC77AYhzabg7vqBj49Vkmlbvat7X3XZnt39HPYejIcPMclgwhpZjn1BTHJT1gqtbUBdoP+PSVFJ7U7TtDRqAfBNsBLg3kOeA4ZtcA5p4g5hDoncOSeuW04rNSNP4cMDswkgjPtBTzqrt55qFuzsTkWkyo0yPQJ11Wud58gnaVczJPNSnXs38lZuRlyqLa/F3kPogrE3238lBbvRpnW3HT+YKXRuil8wUk0qXEpGCnOp80LnfqO4HaN0UjkHZqfR2caM/dQadFgMgnzVjQtZ3OQv3OUjKkZpYCVXbDj/EfVNuqJDye/TeBNULU7HMabHVkCWPqR+BrvcrJ1KiutmrwDKFZp1cXR+ABdxHIrUtbf0Muw5qQCojDmpIKdJDkxxmZAXTrtLmUWNDdGjdxzPqub3QzFXaO1dAqX+1ogDT2SJySlki1MsItGuqH8hK6+8rM1dp3TkColW+67tJQbyLd2NxSrxqlfpQWDp3vWGsqS6+Xwu8Vrob7o2RtYUF1vOOO1ZYXhUKNlofKzxjLmuqWjI57lynaOyn9JJO9a0Wqoq28buL5ce9FT1CUsmqzMZXs+cLVbK2NlHruMkrN1MqscCtNZLGXNGEqvUTtDkByfQVttePS0GhsACoC6dTkYA5+QWBdrrPJby+W9DZyXAPLyWQYAAicXaZiO6VhT2hO0jvTOvkT4eRRYQjKLwVR1zUXu/Bd7KJIgFsHi6S4x5uWRBWyvW7DabJTNDPCQ9rTqQGuYWyd+fJYx7CCQQQRkQciDwIOiRppKUX3u7i4XSyLhG1vj2Qmx3JbCO3wKpCZuLqrn9HZAwgAiJmMyfdLtFUwqzZdxLXkzALYkk5wZ1PcrOtDl49bFVoVtwNMDoSHNKcBjKUjGBqUFwlTGOiPAok9+mBEiuztiDpWWdSnX0GnfmjQXNsAS6zujJyesZcMiUEEtybQ1qxGt/xlRamiCCauEe1T4IzyVdXJQBpYjqXO+nsgguq/IKrcFGyzGTlvT7KaCC1ybKki+2au/8Absd2q2quG4IIKCo3KWSLVdEEys3eAnhahwQQQOJOm0rEetXbvSRUbwRIIlHAN7jn6Q0awj/TW7iEEF3hp5AvkjVLdnqFHvC8IpnNBBNhSjuQmTyYyZJPErQ3NeBDNUEF6leKlCzDHr5tBdZXudmMbWD+Iy6ezJsfzLEuJCCCPSRShjuY8MSX+COTxQQVRzNbs50rrO3AMmucJnfOL3VFtWXfpJxZOwtnyn0IQQUlKCVZteoCWblQjQQVoRebO2j4mkwInxBj3Vk+owff5oIKSpTTlcyPUZq26m1pJdkASdTkEfTt4T4jhO89h8igggdOKCSK603/AEGOLXZERIgnUAjMdhCCCC6yNsf/2Q==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HK" altLang="en-US" sz="1800"/>
          </a:p>
        </p:txBody>
      </p:sp>
      <p:sp>
        <p:nvSpPr>
          <p:cNvPr id="13318" name="AutoShape 12" descr="data:image/jpeg;base64,/9j/4AAQSkZJRgABAQAAAQABAAD/2wCEAAkGBhQSEBUUEhQVFRUUFBUUFBUVFhUVFRQUFBYVFBUUFBQXHCYeFxkkGRQUHy8gJCcpLCwsFR4xNTAqNSYrLCkBCQoKDgwOGg8PGiwkHyQsLCosLCwsLCwpLCwtLCwsLCksLCwsKSwsLCksLCkpLCwsKSwsKSkpKSksLCksLCwsKf/AABEIALgBEwMBIgACEQEDEQH/xAAcAAAABwEBAAAAAAAAAAAAAAAAAQIDBAUGBwj/xABFEAABAwEFBAgDBAgFAwUAAAABAAIRAwQFEiExBkFRoRMiYXGBkbHBMlLRB0KS8BQVI1NygrLhJDNiwvEWQ2Nzk6LS4v/EABoBAAMBAQEBAAAAAAAAAAAAAAIDBAEABQb/xAAwEQACAQMDAgQEBQUAAAAAAAAAAQIDESEEEjFBURMiYXEUMoHwBVKRsdEjM0LB4f/aAAwDAQACEQMRAD8A6X9oNXDY5/8AKz3PsuEXtZwKrwNJJHdqPVdu+1B0WER+9Z6OXF7wbLp4hI4qXK6S8hBse8eKOpQTNF+F+emis6jJaIRydmMirogUqfVPYjDVIbTy70Zp5rHINRGW0skGtUttKGoMood4ewao0slZUmZJujRU2nTU9SdymnCwdJiavD4O8j1UoCExaqDnZhpLWluJwGTcUhsndJBSYvzDZLBKs9PIK9uTqmoeFN3mcvdUtE5KzsjsndsT3BS1GMcbqx1W5rV0lBjt+EA94yKmrP7GVpoEcHeoWgXs0J76aZ87WjtqNASKroaSMyASAlonHLNNYo5he1pbjd1peTmBOFsZZcTrn2qsa7Ik5q4vS6243CIzMHiNyqHXc9mbc+zVfPprg+hha2CDbus057ilWMTTbn90eictlAYC50s4zomrGOo2OA9E5O8QmO1TATVJqXXOcJbDG4FZcywlEU/I+Uc0h0cOay5gyQgxuSdMcOaQCI05rbgsYenLM457xCD+4JVmPWjij6C2VD4xab1EvN/7VoG5k+ZP0Uy0Nhx7yq6rUmu7swj/AOI+qqp9/QTMsLrtOGo128EETpIMqZaL9qWcOptJwte5rYyyBMZ9yrqboIW1r7OU7RZGVA2S4AT2jqnmCuuk8rBNWi7YMK6+GkycRJ1JzPnKCu3fZlV+ZvP6IJ+6l3I9kjpH2mMmwHsqMPquKV/r6LuH2hj/AAThxe33XDq2vmsl87LaPylXaWK2stJwY3ECMTA9s/eadHDsMFV1cLqf2jXWwWeyVqYA6jaOWmDDjb5Q7zRVJYS++n8jFZM590f0S20VJ6HRCpASHIoihno0umxHTEp5jUDY6KBTYpLGoqbU81qRKQ5IS5uS0t03X0t1WotzdjY7/wBoh3oSs8QuhfZ9Zf8ACVR873R4sARUvNK3v+wrUS2Q3eq/c53SKmUyQMlHp0iDByIMEcCMipTBmpZstSN19nwhlTvb55rXLHbB1oxt4lvoVsV6ujknSR87rVaswJq1/wCW6PlPonVDva2mlSc8DERAA7SqKjSi2yaKbkkjB3iXE5kQPdV9qc6OqYhC8byJeSWFvYolSq49ZrsQ3jQjwXzqTPooxssldepc9hBO4yCn7vb1B3Jq87U4s6omciAJPkE5Y2xRbxIVX+BrWQwySpDafYksYnw1LbMYjvScHCEt7j3JrMrDAzSPBNAJ4sITbSiQI05FR+IJbyhTcj6ANFfbGdd3eqU/5zvD+kK+vAdc945qjomaj/4iPLL2VdJ4fsTyXBKAK7DsCwG76c7nP/qJ91x8x2rr2xYi7WQc5eT3z9I80cHn6E9fgnVngOIgILm957Z1G1ntwzDo8skEFpvKQi6N99oTv8H/ADt91w61fEfFdk+0qpNlbnl0gnyK43bagLzGicnebY+liJDqrqP2jWd3QWGnPw03Fw4mKQ/+3mubWCzipXpsJgPqNaTwBIBXS/tJtE2ikwHKnRGfa8nXwa3zWVZW+/vsNSyvr+3/AExNW2BpwyZECYlNCzk5k8ioF5MHTGSR8M5a5BWoCCS2pNdRsHdsWylG/kUrB28j9EloPFLaeJSWVRBTaRvHkfopQtLRqeR+iZaZ3qDb2jEOtylCo73ZhN7VcvGvEZb10b7PpFmcD88+BA+i5nd7QWDuC3mwFvh7qROokeG5BRe2shOrTlRZQ7W2DorXUyyccQ7nZ+sqDSA3LdbfXcHURUjNpgn/AEn+/quescUqvDbNxKNLU8Skn9DXbOVxSLTvcQT3aAeWfit8uVWC39ZuLdA8Aun2SqHU2kaEBP8Aw6TTlB+55n4hTs1IeUC/KjBQdj091Ftt9llTCBIRX29r6DXGIBk8NCn1NVCcJxjykSQpNSi2YupVBOYyOk5mO1R60DJoAT9e04nZRATFUwCSF4yPdSKe22nA4FhLXkwC3LXI8iVIw5AcAriy2ezmxvqPpgvNVjGuOZBPWOHhkCq58FxLdJ5bgqW7WXpcK97iaTUpzfFIKW1ywBjcoi6NE47wTcErUYEJSSdfzxTpTR3rQRLtE23VOhp7Eh2RRIFkO9BFQHi0T4ZLP2Z4xO7Xu9StPejMmntKytgOZ7SfVW0cwZNLlFnI0C6xsDSIsAxfee8junD/ALVyTDC7FsRVmxMJ3Ym+Ek+6KPIitwZ+8Lop9K7qt14DegtbVunG4u49iCQ6c+grejnm1e1LLZYopYgWPY54cIIDg8a6arA9GdSrG4quLp6Z0fQc4fxUiHjljUCo5VqO1tDaeYiLJSLq9NoMEuEHtnJa6+rQatoqOJnrYQexgDJHfhnxWKs7S6swDXEPVbDoo8kvUYafoPgVla6g92I65ck4LsI/7jx/Mnw7LzRZpO+XcfGKG3WXhUf+Iom2Y/vH+aeDEYZKHcxqihNOxHfUd5pw3Y12rieEmfVKbQKeZThLcn0YxJDlOnhETKsbkt3Q12P4OE9xyKrmpaQ+4bSaszsFvsra1FzDmHNy9QfRcittHBULeBXTdk70Faztz6zAGu8sj+eCx+3d34K+Pc/P8+MqzU2nGNVezPO0MnTqSpMz7KkLoWxl9CpRNMnrU+bSudMK0uxrAarx/wCP/c0+yjjN05bol2rpqdJ36F7WqNxuz0JATF5w6m2SQ0TkNSfz6pi8LU3F1ToIJCjXlaoosGeck+OnL1UiWSOEXdFcKskwI3DsUO2OMZlSA4ATxz0j0UC2OkxGe7fmdE6KyXJZLK9Xhtls1MauD6zu0uOFh/CCq9hhTNqKeG1CmNKdGi3PdDZ91CpsVE+cgx+VPvn9cjrGgonOjRDuTjSgBGmu/MJ2UeRQK4FjVRM4dU/CZxZ/nsWo4S6rCbcwuSy1ABGgGN3kP2APA+xWPu46La3hQxWaoP8AST5Z+krD3cdFbp/kkSzfmRcM1XVdgKLjZ85DWvMdogH3XK2vMrsGxFoAsTDlq/k4jf3LYpbsia3GDTAIlXOvQz8PNBUeNEj2M4NsuItQafv06rPxU3fRQbYIJHapVx1ALbSI+cgeLXAcyo16a+Kx/wBz6fyV0n5QtnbPjtE7mAnxOQ91p7XkFXbJWbDRfU+Z8DuaB7kqfeAyHcVNWluqW7FFPgjA+iUiAgIi5KKIigU5Tamg5G16xoaiT0kIukJTTE/TAS3gYhbdydeUyj1S2g0aTYa8ujtOE/DUaW+I6w9x4q/2+oh9lxjMscPAHL896wNC0dG9jvlc0+RzWzpVyWvpOMtMtP1HqjjUai4dHkh1EdlWNVGFZUhWVhxDrMdhJ38FWWqmWPc12Tmkg+CSysRoUqULrB6TyjW3lAq5nMgE8Jc0E8yU3fFVzYhuVKlJPhJ+ngojSbRZ3VROOkAKg3OaAAHt7YiR4obRXjiqMpgdWXF3FxpluEHskz4BAocEEU1KweOGDeYGZ3/QqBRk1qeeZqM5uCctFYkdXMcx3oXIMVroh37wO/D1h4SFsI9R/CbJ22Vnf+mVHRDcmjthrc1WUzA1zVztxVLqwJOUGI7xPsqKmexNlm7ApP8Apx9h9tQnelBIa1KlCaxSS5/DM8AgWcT4JJr5GMguBGnje85bmjU95+iIjSRxyG7RFRbiMnQaI6/xCOHv/ZH6GBOhG0JHScUTHZxK2wDJ9npy0t4gjzELnlgZGR1GXiF0GxEzHFYJs9K//wBR/wDUVXpuJIlnyW1NdP2JqmrZmfDhBc0gbocTn2wQfFcvok8Mu1dK+zKyubYabsv2rn1pG8Pd1PJgYPBbtvkXVeDZiwjgESktOSCq2RItzPMTapY5r26tc1w72kEeil7RkdK+NCcQ/hcJHIhVxeQFP2nyr1ANGwwdzGhoPJE1519f9D6TwzT3NZw2yUhxbi/Fn7pq3kZAbv8An2Vm6jhpMaNzGjl/ZUtuaWnPVeYnuk2WxG3PSMaaJRY03aORIBS2qMwynWoGhqZIa5LD1GzSmkoGg0yUXZJdNR8aea9LaDQVoctQLYYaZ+JjHebRPMFZZwlWjbRFGkeAez8Ly70eENson1KvC4d92fG0VR8QIY/u+47yBH8oVLCt7NbAXYXGGvGF07vld4GD5qrt1LA8tORGRHaESTTsHpqm6Fn0LjZ7aZlna5rxq6Z1EQAQfJRKldz7VUcBDekxU+BZWEx2mWjfvKoLUclf2eg5rWDpCQ0AQcxIA91soqKv3D8O8m0S7STx5fQJq6hDnvEBzQAP5jBI7YEfzKPbbe7H0ZA0JLhwAnRIZagGw2Zkkk78gAPDrfiQRpuwFV7FtfJd7UOl7Sc4YAD5cyVWU3q3vzC6z0am9zG+gJ5hU9MrEsA035EPNzRmoAkl3BBtPisCYkNLk3Xd90JyvWjIJqlTnWfREgRdAZJi0O64/hHq5P4joEzVr9ctOYAHmc/dEgb5Cme9NOkJVVm8Zjjw7Cm6VbcUaQLZbWaYDliB/n1sO6rU/rK213ZYm9kjuWKvSyP/AEqt0WuM5S0a5nXtKfp7XaEOLk8D9VhdTcAc3YWDsxnDPNdIuv7RrNToMaCSWsa2A0j4QBHJc8a00qIxOPSOcZiMmhvZxxclVdFnIT4x3dSSu9str6HfrFtQypTa8Aw4SEFw+jelRrQA8wEF2yp3E7o9igqEwVoL/pB1oLfmqQe5zo91SVAIV26jUtAFoYAXY+u0fdc3rNy+V2XdKfV5T9xtDOEbG8rRubAgkeUrNWtxLs89fZVV4bUWjG6QxpxEkRME7plVj78rEyXDyCnp6Sazgf40Vg0aca1Zj9c1vm5D6Iv1vW+c+TfomfCz7oNaiJqg1G0FZT9aVf3h5fRG286o/wC4eSH4WXdDFqY9jXAlKxLJtvesPv8AJv0Trb7rfMPwhA9LP0DWpj6mpA7EqVl/1/W+YeQShf8AV4t8kHws/QNamBpulUtudn/hq/1t/wDwqXZ9765eXmGsA+EAHE45CSDuDldurBrCwaEhx3kkAgepSJU3GVhdWvGUHEhlyetFdtTDjkOADS4GQYyBLYmYic1Ge6E25yZtuSU6rg7olVrmb0tNwdLJEzxGcKRRrNJcJGp/lzynxCgULcWiIkSCOzinql4twmBmXA+GcjmEp05vDPWp6qm43fJLeW1DLuqWgtLgJyOUnsVbaG4XEAh3AiYPnmptkrgzhJBjqmfh4h0ZwePqoNqtWN2KADGcACTxMb0VNNYE6twdpJmqvaBZrPw6OmPEsB91T01fXjTmz0sR0pUwABOYa0fXkqIWfdiPJIxkyk/KPInO4JLKY4u5fRL6ERv8/osDbENobyic5LNMRv8AxO+qQaTSDlzM+q5A3D6QRqPBV9eo3pXZj7v9IU4WcQJAjgoVpqNbVIBDSA3KQPuhNj6C7htrgA5yDz7khzIggyOYUj9IBGTgZyIkGCNCjbV6s5HiIGn5zXHMsLvs5kHdGfcR9Vkr0wi01d5xuz0zlbC7bSS4ZNGKBoB2eqxW0bcNsrAfvCfEwTzJT9MryZFWqSh8obyHGTvUescKQ2ojfUnVWqNjzG3e4yKiCLD2IJmDbkCo5O07W5vwkjjGhjcRvCZdmp77vwsDu5NduoxSsRLfWxOLiACYMCY0GkqEpFr+LwHoFGRpYDTvkXKCIILQ0LCW0pqUYKxoIdxowkBKBQ2CuLCOUgJUoQkzS7KSGVTu6g8euplQmVXXY0toAj7ziT3NyH+5TW1zvChmvM2BN5DJRFyBqSgexACmNuBS7PSnVHnCTRcZW9Arj1QAJjelPklNSQdFiRqZrads6VjQSW4WNZkdcIicwsVa9o67Kj2wzquc34T90kfN2K+sLyBnksxf7prvOkkHzaDPjr4rNPSTk9yuO8VrgcO1do/0fh/umn7T2g/eA7mt9wq5FKtVCn+VA+LLuTXX7XOtV3gGj0CS69axz6V898eiiyiwcEXhwXRfoC5vuIqXhWmDVqfjd9UwWzrn3oV/iSmpqSXADkI6EcEprnD4SR3Ej0SoSS5byLbLCxXjWpgRUeM5GZMRGk9qFa0Fzi5xkuJJJ1JJkk+KTaI6OmRvAnvzB5hR5QbVe4nc5ck2lWUkNkKrpaqwo18kElbgU0IczNBG52aCE0jWizFjoOqsBZnFgzEJFttPTPxwr+w7U0m0w1wMjgwLKkppKyHJJ8mTt111C/qtkGIMgDQDeclBdYngwWmV0AbW0vld+EKutdrZVdiaCIgGRHGPdCq9RLMR1OEZO1zJCwVPlKBsbx90rVApDmhZ8U+xetJHuZY0CNySNY3q9tlAQmrNcjXUzVxOxAOOHLCcMjvT41k1dk1SnsdisFE8EroXcD5KfZWqe2mglWsOjp7rkocB4HyRwVeOpKbc13sqP/aNxMAlzdMW6CR3ofHXY6VDar3JmzVjNSyMcATDntMbjin3Cmm6HE/CVaG9QxgZSpNYwZBrYAHcAEKdtcR8I81HJScm0S+IitbcTvlPJH+p3A6Hkpr7yfwHmmTa3k7lm2Rm8b/UT9Y5hELjdw5hSH3g8DUJqnb3zqF22R28bN1uB0Hmp11XQceIgaGM9O1IdUJEkhCyWupPVcMuxBOnJrk2FRKVyJf9qAqsphu459+788Vm9qrvLSypEB7Y8WZehb5Kfedve20AmCZVhtH+1sDiYlha8R/EGnk5UUIuntQypOLynk5+QgHoiUkheiKuOgpbCJGI5SJPATnyUdpROcssDcmbR0sNpdGYIY4HvY2ecqA1ymXnJp0XHfTgfyEg8i3yUCVsF5UjLi5SSilCnmQBqTA7ymJANljRol1NvYT+fVAWRaatdYpUmtGZDYPad581VuoFI3XYjcg7pdTY8F4y7pWko3vZic/RZll3ucYATx2cq8G+aXKmpcszekXzrdZ50PmPqgqD/pyp/p5/RBB4C/MH4sexBs2TVFdWzShaoEQpNnsjXZkqh45NRH6dTrsryXN4tnxBHsSpt32CkHDHBHaBCvKtGxhjujwh+E4YG+OKTUkmmhtOTUkUAKUkBLCjZ7kHgYtAyUmwFxYwAGII83OTFbRavZW8mMsYYWkumpn3uJHqjTsiXVLH1MPSbBU1pUNuqktKKRTHAtxVvdLCKZI1JA8Bn9FSuK2mzrC2zt6s4iTp4eyW8WEamXkaIOF5/JTrWVI3+RV8x7vk5JWOpubyRbzytpU0bhrPEyB3gp9mytTe/l/dWja1bcIRzXK7cbtK7/pJ2958gls2Q4vdyVgKVbin+hfGq65lkV7NlW73O81mto3izOAYde2VsXWZ4BM7lyvaW0ONocHbkcFudjrIi2u3Fzplai56brTZ6lOdWECd5iRzAWGqOzWy2AtILyCY4J9RWjdBNGJI4/8ACIrU7fXCKFfpKedOtJj5X/eHcdfErKElURakro64RJSUouSCURlzU7U2YC77AYhzabg7vqBj49Vkmlbvat7X3XZnt39HPYejIcPMclgwhpZjn1BTHJT1gqtbUBdoP+PSVFJ7U7TtDRqAfBNsBLg3kOeA4ZtcA5p4g5hDoncOSeuW04rNSNP4cMDswkgjPtBTzqrt55qFuzsTkWkyo0yPQJ11Wud58gnaVczJPNSnXs38lZuRlyqLa/F3kPogrE3238lBbvRpnW3HT+YKXRuil8wUk0qXEpGCnOp80LnfqO4HaN0UjkHZqfR2caM/dQadFgMgnzVjQtZ3OQv3OUjKkZpYCVXbDj/EfVNuqJDye/TeBNULU7HMabHVkCWPqR+BrvcrJ1KiutmrwDKFZp1cXR+ABdxHIrUtbf0Muw5qQCojDmpIKdJDkxxmZAXTrtLmUWNDdGjdxzPqub3QzFXaO1dAqX+1ogDT2SJySlki1MsItGuqH8hK6+8rM1dp3TkColW+67tJQbyLd2NxSrxqlfpQWDp3vWGsqS6+Xwu8Vrob7o2RtYUF1vOOO1ZYXhUKNlofKzxjLmuqWjI57lynaOyn9JJO9a0Wqoq28buL5ce9FT1CUsmqzMZXs+cLVbK2NlHruMkrN1MqscCtNZLGXNGEqvUTtDkByfQVttePS0GhsACoC6dTkYA5+QWBdrrPJby+W9DZyXAPLyWQYAAicXaZiO6VhT2hO0jvTOvkT4eRRYQjKLwVR1zUXu/Bd7KJIgFsHi6S4x5uWRBWyvW7DabJTNDPCQ9rTqQGuYWyd+fJYx7CCQQQRkQciDwIOiRppKUX3u7i4XSyLhG1vj2Qmx3JbCO3wKpCZuLqrn9HZAwgAiJmMyfdLtFUwqzZdxLXkzALYkk5wZ1PcrOtDl49bFVoVtwNMDoSHNKcBjKUjGBqUFwlTGOiPAok9+mBEiuztiDpWWdSnX0GnfmjQXNsAS6zujJyesZcMiUEEtybQ1qxGt/xlRamiCCauEe1T4IzyVdXJQBpYjqXO+nsgguq/IKrcFGyzGTlvT7KaCC1ybKki+2au/8Absd2q2quG4IIKCo3KWSLVdEEys3eAnhahwQQQOJOm0rEetXbvSRUbwRIIlHAN7jn6Q0awj/TW7iEEF3hp5AvkjVLdnqFHvC8IpnNBBNhSjuQmTyYyZJPErQ3NeBDNUEF6leKlCzDHr5tBdZXudmMbWD+Iy6ezJsfzLEuJCCCPSRShjuY8MSX+COTxQQVRzNbs50rrO3AMmucJnfOL3VFtWXfpJxZOwtnyn0IQQUlKCVZteoCWblQjQQVoRebO2j4mkwInxBj3Vk+owff5oIKSpTTlcyPUZq26m1pJdkASdTkEfTt4T4jhO89h8igggdOKCSK603/AEGOLXZERIgnUAjMdhCCCC6yNsf/2Q==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HK" altLang="en-US" sz="1800"/>
          </a:p>
        </p:txBody>
      </p:sp>
      <p:sp>
        <p:nvSpPr>
          <p:cNvPr id="13" name="動作按鈕: 返回 12">
            <a:hlinkClick r:id="" action="ppaction://hlinkshowjump?jump=lastslideviewed" highlightClick="1"/>
          </p:cNvPr>
          <p:cNvSpPr/>
          <p:nvPr/>
        </p:nvSpPr>
        <p:spPr>
          <a:xfrm>
            <a:off x="8037513" y="5738813"/>
            <a:ext cx="666750" cy="420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/>
          </a:p>
        </p:txBody>
      </p:sp>
      <p:pic>
        <p:nvPicPr>
          <p:cNvPr id="13328" name="Picture 16" descr="ç¸å³å¾ç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" b="35845"/>
          <a:stretch/>
        </p:blipFill>
        <p:spPr bwMode="auto">
          <a:xfrm>
            <a:off x="971600" y="980728"/>
            <a:ext cx="6992157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6228184" y="980728"/>
            <a:ext cx="129614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55</Words>
  <Application>Microsoft Office PowerPoint</Application>
  <PresentationFormat>如螢幕大小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Calibri</vt:lpstr>
      <vt:lpstr>新細明體</vt:lpstr>
      <vt:lpstr>Arial</vt:lpstr>
      <vt:lpstr>Comic Sans MS</vt:lpstr>
      <vt:lpstr>Office 佈景主題</vt:lpstr>
      <vt:lpstr>Chapter 1:  A fun day out</vt:lpstr>
      <vt:lpstr>a country park </vt:lpstr>
      <vt:lpstr>leisure</vt:lpstr>
      <vt:lpstr>leisure club activities</vt:lpstr>
      <vt:lpstr>a coach</vt:lpstr>
      <vt:lpstr>upset</vt:lpstr>
      <vt:lpstr>a map</vt:lpstr>
      <vt:lpstr>a visitor centre</vt:lpstr>
      <vt:lpstr>the Country Code</vt:lpstr>
      <vt:lpstr>a picnic site</vt:lpstr>
      <vt:lpstr>a hiking trail</vt:lpstr>
      <vt:lpstr>a campsite</vt:lpstr>
      <vt:lpstr>a barbecue site</vt:lpstr>
      <vt:lpstr>a public toilet</vt:lpstr>
      <vt:lpstr>a public telephone</vt:lpstr>
      <vt:lpstr>a short cut</vt:lpstr>
      <vt:lpstr>a path</vt:lpstr>
      <vt:lpstr>a narrow path</vt:lpstr>
      <vt:lpstr>a brightly-coloured parrot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 Behave Well</dc:title>
  <dc:creator>Jenny</dc:creator>
  <cp:lastModifiedBy>Jenny</cp:lastModifiedBy>
  <cp:revision>28</cp:revision>
  <dcterms:created xsi:type="dcterms:W3CDTF">2014-09-14T08:01:58Z</dcterms:created>
  <dcterms:modified xsi:type="dcterms:W3CDTF">2019-02-09T15:00:29Z</dcterms:modified>
</cp:coreProperties>
</file>