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handoutMasterIdLst>
    <p:handoutMasterId r:id="rId5"/>
  </p:handoutMasterIdLst>
  <p:sldIdLst>
    <p:sldId id="295" r:id="rId2"/>
    <p:sldId id="299" r:id="rId3"/>
    <p:sldId id="296" r:id="rId4"/>
  </p:sldIdLst>
  <p:sldSz cx="9144000" cy="6858000" type="screen4x3"/>
  <p:notesSz cx="6858000" cy="92964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3399"/>
    <a:srgbClr val="CC00FF"/>
    <a:srgbClr val="66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77" autoAdjust="0"/>
    <p:restoredTop sz="94614" autoAdjust="0"/>
  </p:normalViewPr>
  <p:slideViewPr>
    <p:cSldViewPr>
      <p:cViewPr varScale="1">
        <p:scale>
          <a:sx n="97" d="100"/>
          <a:sy n="97" d="100"/>
        </p:scale>
        <p:origin x="-96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50E9CFE1-7690-4789-9A66-D88786B7B0B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50042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CEC287-90F3-4962-895A-0BF7AD3E9DB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814525"/>
      </p:ext>
    </p:extLst>
  </p:cSld>
  <p:clrMapOvr>
    <a:masterClrMapping/>
  </p:clrMapOvr>
  <p:transition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435522-EA5F-409D-A7D5-35E181B4938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85750752"/>
      </p:ext>
    </p:extLst>
  </p:cSld>
  <p:clrMapOvr>
    <a:masterClrMapping/>
  </p:clrMapOvr>
  <p:transition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C67BAB-EF17-40CA-A94D-B4A26F9EF79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17637581"/>
      </p:ext>
    </p:extLst>
  </p:cSld>
  <p:clrMapOvr>
    <a:masterClrMapping/>
  </p:clrMapOvr>
  <p:transition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D06A57-AFB8-4DE6-A0EA-933BB3624F3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4889199"/>
      </p:ext>
    </p:extLst>
  </p:cSld>
  <p:clrMapOvr>
    <a:masterClrMapping/>
  </p:clrMapOvr>
  <p:transition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59570-8F0D-43B8-B8E0-13405AC559E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00897694"/>
      </p:ext>
    </p:extLst>
  </p:cSld>
  <p:clrMapOvr>
    <a:masterClrMapping/>
  </p:clrMapOvr>
  <p:transition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5F8F4D-F2FD-40B6-A591-9901A5D0CDA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31138378"/>
      </p:ext>
    </p:extLst>
  </p:cSld>
  <p:clrMapOvr>
    <a:masterClrMapping/>
  </p:clrMapOvr>
  <p:transition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BDE565-020F-48DB-9211-F581F35B97F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1488516"/>
      </p:ext>
    </p:extLst>
  </p:cSld>
  <p:clrMapOvr>
    <a:masterClrMapping/>
  </p:clrMapOvr>
  <p:transition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278B36-EE31-40AB-BD65-CEDB2B85832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80916199"/>
      </p:ext>
    </p:extLst>
  </p:cSld>
  <p:clrMapOvr>
    <a:masterClrMapping/>
  </p:clrMapOvr>
  <p:transition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2B733A-3CDB-490B-8254-AD870EE84A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56476311"/>
      </p:ext>
    </p:extLst>
  </p:cSld>
  <p:clrMapOvr>
    <a:masterClrMapping/>
  </p:clrMapOvr>
  <p:transition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536A39-9FD0-421B-9C40-17669548148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91055238"/>
      </p:ext>
    </p:extLst>
  </p:cSld>
  <p:clrMapOvr>
    <a:masterClrMapping/>
  </p:clrMapOvr>
  <p:transition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B31287-0CBF-4CF7-9F11-E17AAE32B3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434646"/>
      </p:ext>
    </p:extLst>
  </p:cSld>
  <p:clrMapOvr>
    <a:masterClrMapping/>
  </p:clrMapOvr>
  <p:transition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C559527-9C46-44EE-B0C0-E83048E6682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ransition>
    <p:cut thruBlk="1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468313" y="333375"/>
            <a:ext cx="8280400" cy="64135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3600" b="1">
                <a:latin typeface="Comic Sans MS" pitchFamily="66" charset="0"/>
              </a:rPr>
              <a:t>The Ten Brothers (Part 1)</a:t>
            </a:r>
          </a:p>
        </p:txBody>
      </p:sp>
      <p:pic>
        <p:nvPicPr>
          <p:cNvPr id="6147" name="Picture 1" descr="Stage by Viscious-Speed - stage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341438"/>
            <a:ext cx="7416800" cy="505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916238" y="1700213"/>
            <a:ext cx="295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/>
              <a:t>The Ten Brothers</a:t>
            </a:r>
          </a:p>
        </p:txBody>
      </p:sp>
      <p:pic>
        <p:nvPicPr>
          <p:cNvPr id="6151" name="Picture 7" descr="hqdefaul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708275"/>
            <a:ext cx="3438525" cy="2579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Text Box 3"/>
          <p:cNvSpPr txBox="1">
            <a:spLocks noChangeArrowheads="1"/>
          </p:cNvSpPr>
          <p:nvPr/>
        </p:nvSpPr>
        <p:spPr bwMode="auto">
          <a:xfrm>
            <a:off x="468313" y="333375"/>
            <a:ext cx="8280400" cy="64135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3600" b="1">
                <a:latin typeface="Comic Sans MS" pitchFamily="66" charset="0"/>
              </a:rPr>
              <a:t>Is this a story?</a:t>
            </a:r>
          </a:p>
        </p:txBody>
      </p:sp>
      <p:grpSp>
        <p:nvGrpSpPr>
          <p:cNvPr id="30741" name="Group 21"/>
          <p:cNvGrpSpPr>
            <a:grpSpLocks/>
          </p:cNvGrpSpPr>
          <p:nvPr/>
        </p:nvGrpSpPr>
        <p:grpSpPr bwMode="auto">
          <a:xfrm>
            <a:off x="179388" y="1196975"/>
            <a:ext cx="8964612" cy="4370388"/>
            <a:chOff x="113" y="754"/>
            <a:chExt cx="5647" cy="2753"/>
          </a:xfrm>
        </p:grpSpPr>
        <p:sp>
          <p:nvSpPr>
            <p:cNvPr id="30727" name="Rectangle 7"/>
            <p:cNvSpPr>
              <a:spLocks noChangeArrowheads="1"/>
            </p:cNvSpPr>
            <p:nvPr/>
          </p:nvSpPr>
          <p:spPr bwMode="auto">
            <a:xfrm>
              <a:off x="113" y="1253"/>
              <a:ext cx="2631" cy="10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/>
            </a:p>
          </p:txBody>
        </p:sp>
        <p:sp>
          <p:nvSpPr>
            <p:cNvPr id="30728" name="Rectangle 8"/>
            <p:cNvSpPr>
              <a:spLocks noChangeArrowheads="1"/>
            </p:cNvSpPr>
            <p:nvPr/>
          </p:nvSpPr>
          <p:spPr bwMode="auto">
            <a:xfrm>
              <a:off x="2517" y="1207"/>
              <a:ext cx="3243" cy="108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HK" altLang="en-US"/>
            </a:p>
          </p:txBody>
        </p:sp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>
              <a:off x="2744" y="2296"/>
              <a:ext cx="3016" cy="81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HK" altLang="en-US"/>
            </a:p>
          </p:txBody>
        </p:sp>
        <p:sp>
          <p:nvSpPr>
            <p:cNvPr id="30730" name="AutoShape 10"/>
            <p:cNvSpPr>
              <a:spLocks noChangeArrowheads="1"/>
            </p:cNvSpPr>
            <p:nvPr/>
          </p:nvSpPr>
          <p:spPr bwMode="auto">
            <a:xfrm>
              <a:off x="2018" y="845"/>
              <a:ext cx="454" cy="272"/>
            </a:xfrm>
            <a:prstGeom prst="rightArrow">
              <a:avLst>
                <a:gd name="adj1" fmla="val 50000"/>
                <a:gd name="adj2" fmla="val 41728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HK" altLang="en-US"/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>
              <a:off x="113" y="754"/>
              <a:ext cx="1814" cy="6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 dirty="0" smtClean="0"/>
                <a:t>1. </a:t>
              </a:r>
              <a:r>
                <a:rPr lang="en-US" altLang="zh-TW" dirty="0"/>
                <a:t>Who are the characters?</a:t>
              </a:r>
            </a:p>
            <a:p>
              <a:r>
                <a:rPr lang="en-US" altLang="zh-TW" dirty="0"/>
                <a:t>2. What can you see on</a:t>
              </a:r>
            </a:p>
            <a:p>
              <a:r>
                <a:rPr lang="en-US" altLang="zh-TW" dirty="0"/>
                <a:t>       the left- hand side?</a:t>
              </a:r>
              <a:r>
                <a:rPr lang="en-US" altLang="zh-TW" b="1" dirty="0"/>
                <a:t>  </a:t>
              </a:r>
              <a:endParaRPr lang="en-US" altLang="zh-TW" dirty="0"/>
            </a:p>
          </p:txBody>
        </p:sp>
        <p:sp>
          <p:nvSpPr>
            <p:cNvPr id="30732" name="AutoShape 12"/>
            <p:cNvSpPr>
              <a:spLocks noChangeArrowheads="1"/>
            </p:cNvSpPr>
            <p:nvPr/>
          </p:nvSpPr>
          <p:spPr bwMode="auto">
            <a:xfrm>
              <a:off x="2835" y="2478"/>
              <a:ext cx="408" cy="272"/>
            </a:xfrm>
            <a:prstGeom prst="leftArrow">
              <a:avLst>
                <a:gd name="adj1" fmla="val 50000"/>
                <a:gd name="adj2" fmla="val 3750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HK" altLang="en-US"/>
            </a:p>
          </p:txBody>
        </p:sp>
        <p:sp>
          <p:nvSpPr>
            <p:cNvPr id="30733" name="Rectangle 13"/>
            <p:cNvSpPr>
              <a:spLocks noChangeArrowheads="1"/>
            </p:cNvSpPr>
            <p:nvPr/>
          </p:nvSpPr>
          <p:spPr bwMode="auto">
            <a:xfrm>
              <a:off x="3334" y="1434"/>
              <a:ext cx="2132" cy="7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800100" indent="-3429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257300" indent="-3429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714500" indent="-3429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171700" indent="-34290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628900" indent="-3429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3086100" indent="-3429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543300" indent="-3429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4000500" indent="-3429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>
                <a:buFontTx/>
                <a:buAutoNum type="arabicPeriod"/>
              </a:pPr>
              <a:r>
                <a:rPr lang="en-US" altLang="zh-TW"/>
                <a:t>Where did the act take place?</a:t>
              </a:r>
            </a:p>
            <a:p>
              <a:pPr algn="ctr"/>
              <a:r>
                <a:rPr lang="en-US" altLang="zh-TW"/>
                <a:t>2. When did the act take place?</a:t>
              </a:r>
            </a:p>
          </p:txBody>
        </p:sp>
        <p:sp>
          <p:nvSpPr>
            <p:cNvPr id="30735" name="Rectangle 15"/>
            <p:cNvSpPr>
              <a:spLocks noChangeArrowheads="1"/>
            </p:cNvSpPr>
            <p:nvPr/>
          </p:nvSpPr>
          <p:spPr bwMode="auto">
            <a:xfrm>
              <a:off x="168" y="2554"/>
              <a:ext cx="1996" cy="9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/>
                <a:t>1. How does Ming speak?</a:t>
              </a:r>
            </a:p>
            <a:p>
              <a:r>
                <a:rPr lang="en-US" altLang="zh-TW"/>
                <a:t>2. When the Ten Brothers </a:t>
              </a:r>
            </a:p>
            <a:p>
              <a:r>
                <a:rPr lang="en-US" altLang="zh-TW"/>
                <a:t>   enter the village,  what do</a:t>
              </a:r>
            </a:p>
            <a:p>
              <a:r>
                <a:rPr lang="en-US" altLang="zh-TW"/>
                <a:t>   the villagers do? </a:t>
              </a:r>
            </a:p>
          </p:txBody>
        </p:sp>
        <p:sp>
          <p:nvSpPr>
            <p:cNvPr id="30736" name="Rectangle 16"/>
            <p:cNvSpPr>
              <a:spLocks noChangeArrowheads="1"/>
            </p:cNvSpPr>
            <p:nvPr/>
          </p:nvSpPr>
          <p:spPr bwMode="auto">
            <a:xfrm>
              <a:off x="226" y="1993"/>
              <a:ext cx="317" cy="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HK" altLang="en-US"/>
            </a:p>
          </p:txBody>
        </p:sp>
        <p:sp>
          <p:nvSpPr>
            <p:cNvPr id="30737" name="Line 17"/>
            <p:cNvSpPr>
              <a:spLocks noChangeShapeType="1"/>
            </p:cNvSpPr>
            <p:nvPr/>
          </p:nvSpPr>
          <p:spPr bwMode="auto">
            <a:xfrm flipV="1">
              <a:off x="340" y="2886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HK" altLang="en-US"/>
            </a:p>
          </p:txBody>
        </p:sp>
      </p:grpSp>
      <p:pic>
        <p:nvPicPr>
          <p:cNvPr id="22" name="Picture 9" descr="42962285_984401595077290_2250025493975793664_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864"/>
          <a:stretch/>
        </p:blipFill>
        <p:spPr bwMode="auto">
          <a:xfrm rot="16200000">
            <a:off x="1530350" y="1073150"/>
            <a:ext cx="1476375" cy="417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42847368_984401455077304_5101842950560677888_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02"/>
          <a:stretch/>
        </p:blipFill>
        <p:spPr bwMode="auto">
          <a:xfrm rot="16200000">
            <a:off x="6083300" y="-890587"/>
            <a:ext cx="863600" cy="489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7" descr="42842982_984401691743947_617994486215081984_n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777"/>
          <a:stretch/>
        </p:blipFill>
        <p:spPr bwMode="auto">
          <a:xfrm rot="16200000">
            <a:off x="5784850" y="2398713"/>
            <a:ext cx="1744663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AutoShape 15"/>
          <p:cNvSpPr>
            <a:spLocks noChangeArrowheads="1"/>
          </p:cNvSpPr>
          <p:nvPr/>
        </p:nvSpPr>
        <p:spPr bwMode="auto">
          <a:xfrm>
            <a:off x="3924301" y="2422525"/>
            <a:ext cx="1222375" cy="431800"/>
          </a:xfrm>
          <a:prstGeom prst="leftArrow">
            <a:avLst>
              <a:gd name="adj1" fmla="val 50000"/>
              <a:gd name="adj2" fmla="val 375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  <p:sp>
        <p:nvSpPr>
          <p:cNvPr id="25" name="AutoShape 17"/>
          <p:cNvSpPr>
            <a:spLocks noChangeArrowheads="1"/>
          </p:cNvSpPr>
          <p:nvPr/>
        </p:nvSpPr>
        <p:spPr bwMode="auto">
          <a:xfrm>
            <a:off x="3452813" y="4354513"/>
            <a:ext cx="647700" cy="503238"/>
          </a:xfrm>
          <a:prstGeom prst="rightArrow">
            <a:avLst>
              <a:gd name="adj1" fmla="val 50000"/>
              <a:gd name="adj2" fmla="val 3217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  <p:cxnSp>
        <p:nvCxnSpPr>
          <p:cNvPr id="3" name="肘形接點 2"/>
          <p:cNvCxnSpPr/>
          <p:nvPr/>
        </p:nvCxnSpPr>
        <p:spPr>
          <a:xfrm rot="5400000">
            <a:off x="-3571" y="2549924"/>
            <a:ext cx="1103315" cy="124615"/>
          </a:xfrm>
          <a:prstGeom prst="bentConnector3">
            <a:avLst>
              <a:gd name="adj1" fmla="val 986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266700" y="3163889"/>
            <a:ext cx="488876" cy="7699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43" name="Group 19"/>
          <p:cNvGrpSpPr>
            <a:grpSpLocks/>
          </p:cNvGrpSpPr>
          <p:nvPr/>
        </p:nvGrpSpPr>
        <p:grpSpPr bwMode="auto">
          <a:xfrm>
            <a:off x="179388" y="333375"/>
            <a:ext cx="8890000" cy="5405438"/>
            <a:chOff x="113" y="210"/>
            <a:chExt cx="5600" cy="3405"/>
          </a:xfrm>
        </p:grpSpPr>
        <p:pic>
          <p:nvPicPr>
            <p:cNvPr id="26630" name="Picture 6" descr="42847368_984401455077304_5101842950560677888_n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502"/>
            <a:stretch/>
          </p:blipFill>
          <p:spPr bwMode="auto">
            <a:xfrm rot="16200000">
              <a:off x="3832" y="-561"/>
              <a:ext cx="544" cy="30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631" name="Picture 7" descr="42842982_984401691743947_617994486215081984_n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1777"/>
            <a:stretch/>
          </p:blipFill>
          <p:spPr bwMode="auto">
            <a:xfrm rot="16200000">
              <a:off x="3644" y="1511"/>
              <a:ext cx="1099" cy="30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32" name="Text Box 3"/>
            <p:cNvSpPr txBox="1">
              <a:spLocks noChangeArrowheads="1"/>
            </p:cNvSpPr>
            <p:nvPr/>
          </p:nvSpPr>
          <p:spPr bwMode="auto">
            <a:xfrm>
              <a:off x="295" y="210"/>
              <a:ext cx="5216" cy="40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3600" b="1">
                  <a:latin typeface="Comic Sans MS" pitchFamily="66" charset="0"/>
                </a:rPr>
                <a:t>This is a play</a:t>
              </a:r>
            </a:p>
          </p:txBody>
        </p:sp>
        <p:pic>
          <p:nvPicPr>
            <p:cNvPr id="26633" name="Picture 9" descr="42962285_984401595077290_2250025493975793664_n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2864"/>
            <a:stretch/>
          </p:blipFill>
          <p:spPr bwMode="auto">
            <a:xfrm rot="16200000">
              <a:off x="964" y="676"/>
              <a:ext cx="930" cy="26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637" name="AutoShape 13"/>
            <p:cNvSpPr>
              <a:spLocks noChangeArrowheads="1"/>
            </p:cNvSpPr>
            <p:nvPr/>
          </p:nvSpPr>
          <p:spPr bwMode="auto">
            <a:xfrm>
              <a:off x="2018" y="845"/>
              <a:ext cx="454" cy="272"/>
            </a:xfrm>
            <a:prstGeom prst="rightArrow">
              <a:avLst>
                <a:gd name="adj1" fmla="val 50000"/>
                <a:gd name="adj2" fmla="val 41728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HK" altLang="en-US"/>
            </a:p>
          </p:txBody>
        </p:sp>
        <p:sp>
          <p:nvSpPr>
            <p:cNvPr id="26638" name="Rectangle 14"/>
            <p:cNvSpPr>
              <a:spLocks noChangeArrowheads="1"/>
            </p:cNvSpPr>
            <p:nvPr/>
          </p:nvSpPr>
          <p:spPr bwMode="auto">
            <a:xfrm>
              <a:off x="249" y="754"/>
              <a:ext cx="1678" cy="6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b="1" dirty="0"/>
                <a:t>Character list</a:t>
              </a:r>
              <a:r>
                <a:rPr lang="en-US" altLang="zh-TW" dirty="0"/>
                <a:t> – a list of </a:t>
              </a:r>
            </a:p>
            <a:p>
              <a:pPr algn="ctr"/>
              <a:r>
                <a:rPr lang="en-US" altLang="zh-TW" dirty="0"/>
                <a:t>people in the play</a:t>
              </a:r>
            </a:p>
            <a:p>
              <a:pPr algn="ctr"/>
              <a:endParaRPr lang="en-US" altLang="zh-TW" dirty="0"/>
            </a:p>
          </p:txBody>
        </p:sp>
        <p:sp>
          <p:nvSpPr>
            <p:cNvPr id="26639" name="AutoShape 15"/>
            <p:cNvSpPr>
              <a:spLocks noChangeArrowheads="1"/>
            </p:cNvSpPr>
            <p:nvPr/>
          </p:nvSpPr>
          <p:spPr bwMode="auto">
            <a:xfrm>
              <a:off x="2472" y="1526"/>
              <a:ext cx="770" cy="272"/>
            </a:xfrm>
            <a:prstGeom prst="leftArrow">
              <a:avLst>
                <a:gd name="adj1" fmla="val 50000"/>
                <a:gd name="adj2" fmla="val 3750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HK" altLang="en-US"/>
            </a:p>
          </p:txBody>
        </p:sp>
        <p:sp>
          <p:nvSpPr>
            <p:cNvPr id="26640" name="Rectangle 16"/>
            <p:cNvSpPr>
              <a:spLocks noChangeArrowheads="1"/>
            </p:cNvSpPr>
            <p:nvPr/>
          </p:nvSpPr>
          <p:spPr bwMode="auto">
            <a:xfrm>
              <a:off x="3288" y="1435"/>
              <a:ext cx="2132" cy="7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b="1" dirty="0"/>
                <a:t>Setting</a:t>
              </a:r>
              <a:r>
                <a:rPr lang="en-US" altLang="zh-TW" dirty="0"/>
                <a:t> – where and when the </a:t>
              </a:r>
            </a:p>
            <a:p>
              <a:pPr algn="ctr"/>
              <a:r>
                <a:rPr lang="en-US" altLang="zh-TW" dirty="0"/>
                <a:t>            act or scene takes place</a:t>
              </a:r>
            </a:p>
            <a:p>
              <a:pPr algn="ctr"/>
              <a:r>
                <a:rPr lang="en-US" altLang="zh-TW" dirty="0"/>
                <a:t>  </a:t>
              </a:r>
            </a:p>
          </p:txBody>
        </p:sp>
        <p:sp>
          <p:nvSpPr>
            <p:cNvPr id="26641" name="AutoShape 17"/>
            <p:cNvSpPr>
              <a:spLocks noChangeArrowheads="1"/>
            </p:cNvSpPr>
            <p:nvPr/>
          </p:nvSpPr>
          <p:spPr bwMode="auto">
            <a:xfrm>
              <a:off x="2175" y="2743"/>
              <a:ext cx="408" cy="317"/>
            </a:xfrm>
            <a:prstGeom prst="rightArrow">
              <a:avLst>
                <a:gd name="adj1" fmla="val 50000"/>
                <a:gd name="adj2" fmla="val 3217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HK" altLang="en-US"/>
            </a:p>
          </p:txBody>
        </p:sp>
        <p:sp>
          <p:nvSpPr>
            <p:cNvPr id="26642" name="Rectangle 18"/>
            <p:cNvSpPr>
              <a:spLocks noChangeArrowheads="1"/>
            </p:cNvSpPr>
            <p:nvPr/>
          </p:nvSpPr>
          <p:spPr bwMode="auto">
            <a:xfrm>
              <a:off x="134" y="2662"/>
              <a:ext cx="1996" cy="9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b="1" dirty="0"/>
                <a:t>Stage direction</a:t>
              </a:r>
              <a:r>
                <a:rPr lang="en-US" altLang="zh-TW" dirty="0"/>
                <a:t> – what the </a:t>
              </a:r>
            </a:p>
            <a:p>
              <a:pPr algn="ctr"/>
              <a:r>
                <a:rPr lang="en-US" altLang="zh-TW" dirty="0"/>
                <a:t>characters do and how they </a:t>
              </a:r>
            </a:p>
            <a:p>
              <a:pPr algn="ctr"/>
              <a:r>
                <a:rPr lang="en-US" altLang="zh-TW" dirty="0"/>
                <a:t>speak / act </a:t>
              </a:r>
              <a:endParaRPr lang="en-US" altLang="zh-TW" dirty="0" smtClean="0"/>
            </a:p>
            <a:p>
              <a:pPr algn="ctr"/>
              <a:r>
                <a:rPr lang="en-US" altLang="zh-TW" dirty="0" smtClean="0"/>
                <a:t>(</a:t>
              </a:r>
              <a:r>
                <a:rPr lang="en-US" altLang="zh-TW" dirty="0"/>
                <a:t>excitedly)</a:t>
              </a:r>
            </a:p>
            <a:p>
              <a:pPr algn="ctr"/>
              <a:r>
                <a:rPr lang="en-US" altLang="zh-TW" dirty="0"/>
                <a:t>(everyone cheers)</a:t>
              </a:r>
            </a:p>
          </p:txBody>
        </p:sp>
      </p:grp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801</TotalTime>
  <Words>123</Words>
  <Application>Microsoft Office PowerPoint</Application>
  <PresentationFormat>如螢幕大小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預設簡報設計</vt:lpstr>
      <vt:lpstr>PowerPoint 簡報</vt:lpstr>
      <vt:lpstr>PowerPoint 簡報</vt:lpstr>
      <vt:lpstr>PowerPoint 簡報</vt:lpstr>
    </vt:vector>
  </TitlesOfParts>
  <Company>PEAL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Annie Hui</dc:creator>
  <cp:lastModifiedBy>Jenny</cp:lastModifiedBy>
  <cp:revision>139</cp:revision>
  <dcterms:created xsi:type="dcterms:W3CDTF">2005-10-04T08:03:35Z</dcterms:created>
  <dcterms:modified xsi:type="dcterms:W3CDTF">2018-10-08T14:27:30Z</dcterms:modified>
</cp:coreProperties>
</file>