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zh-H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5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3AC2-2064-4B52-8777-AAB8B177C0BE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B97B8-C064-46E6-82D1-97C98BBC97C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807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E966-78F4-46A2-BB5F-0434866AF1A2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9DA5A-FA70-4F68-82EF-00D7997E104F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02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26CD5-5654-4D74-937B-B3098453A205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1DAC-E0EE-4484-A035-B3C1C0B64219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919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36A9-F505-4C9D-88BD-921088A46D3C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AB57-215D-4364-A21F-220811EA8D5C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323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5F23-2821-451C-9FE4-9CEE70C2E38D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D482-3DBF-4C63-ACB6-9BCD157F161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568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160D-B69A-4522-ADD7-A9053F0FBAE4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6C1CA-BFDE-40DD-83A0-D66634AFC180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90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62904-C0C0-4E27-BF0D-BDBBA83C41CC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4386-DF3F-4F40-B8AB-D5F79728A8AC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89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83BC-A1DA-48E5-ABC4-D472119A2D13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C1127-655A-4E20-918C-964E61E52C1F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919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EBB98-E2D3-449F-BBD9-543A1E37F954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7DF35-F183-4F43-B36C-602F407A313F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146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DD82-8AE4-430D-AED3-C07064BF100B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F5284-1D54-400F-9E90-9AAF70CA0382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29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1FA4-6608-458B-812D-A41E68A735C1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1FEF9-D93D-434E-B9F2-11A468FB977F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485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zh-HK" altLang="en-US" smtClean="0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F615F3-163E-4722-879F-2CD488EF22AF}" type="datetimeFigureOut">
              <a:rPr lang="zh-HK" altLang="en-US"/>
              <a:pPr>
                <a:defRPr/>
              </a:pPr>
              <a:t>8/10/2018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0DD81D-E4F7-4CAD-B089-063D9E23D3F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5616" y="1124744"/>
            <a:ext cx="6840537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HK" sz="4400" b="1" dirty="0" smtClean="0">
                <a:solidFill>
                  <a:schemeClr val="accent6">
                    <a:lumMod val="50000"/>
                  </a:schemeClr>
                </a:solidFill>
              </a:rPr>
              <a:t>Text 3.2: Read and Discover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HK" sz="4400" b="1" dirty="0" smtClean="0">
                <a:solidFill>
                  <a:schemeClr val="accent1">
                    <a:lumMod val="75000"/>
                  </a:schemeClr>
                </a:solidFill>
              </a:rPr>
              <a:t>new words</a:t>
            </a:r>
            <a:endParaRPr lang="zh-HK" alt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34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642350" cy="1143000"/>
          </a:xfrm>
        </p:spPr>
        <p:txBody>
          <a:bodyPr/>
          <a:lstStyle/>
          <a:p>
            <a:pPr eaLnBrk="1" hangingPunct="1"/>
            <a:r>
              <a:rPr lang="en-US" altLang="zh-HK" dirty="0" smtClean="0">
                <a:latin typeface="Comic Sans MS" pitchFamily="66" charset="0"/>
              </a:rPr>
              <a:t>a </a:t>
            </a:r>
            <a:r>
              <a:rPr lang="en-US" altLang="zh-HK" dirty="0" smtClean="0">
                <a:latin typeface="Comic Sans MS" pitchFamily="66" charset="0"/>
              </a:rPr>
              <a:t>leaflet (leaflets)</a:t>
            </a:r>
            <a:endParaRPr lang="zh-HK" altLang="en-US" sz="3100" dirty="0" smtClean="0">
              <a:latin typeface="Comic Sans MS" pitchFamily="66" charset="0"/>
            </a:endParaRPr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 rot="19804729">
            <a:off x="2671763" y="4110038"/>
            <a:ext cx="2249487" cy="3540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>
              <a:defRPr/>
            </a:pPr>
            <a:r>
              <a:rPr kumimoji="0" lang="en-US" altLang="zh-HK" sz="2000" b="1" dirty="0" smtClean="0">
                <a:latin typeface="Bradley Hand ITC" panose="03070402050302030203" pitchFamily="66" charset="0"/>
              </a:rPr>
              <a:t>Starwood Theatre</a:t>
            </a:r>
            <a:endParaRPr kumimoji="0" lang="zh-HK" altLang="en-US" sz="2000" b="1" dirty="0" smtClean="0">
              <a:latin typeface="Bradley Hand ITC" panose="03070402050302030203" pitchFamily="66" charset="0"/>
            </a:endParaRPr>
          </a:p>
        </p:txBody>
      </p:sp>
      <p:pic>
        <p:nvPicPr>
          <p:cNvPr id="19458" name="Picture 2" descr="ç¸å³å¾ç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909" y="1386611"/>
            <a:ext cx="5715000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9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en-US" altLang="zh-HK" dirty="0" smtClean="0">
                <a:latin typeface="Comic Sans MS" pitchFamily="66" charset="0"/>
              </a:rPr>
              <a:t>a theatre</a:t>
            </a:r>
            <a:endParaRPr lang="zh-HK" altLang="en-US" sz="3100" dirty="0" smtClean="0">
              <a:latin typeface="Comic Sans MS" pitchFamily="66" charset="0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pic>
        <p:nvPicPr>
          <p:cNvPr id="5126" name="Picture 6" descr="http://member.hkjc.com/member/common/images/banquet-and-functions/venues/stch-the-theatre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5452070" cy="403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8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en-US" altLang="zh-HK" smtClean="0">
                <a:latin typeface="Comic Sans MS" pitchFamily="66" charset="0"/>
              </a:rPr>
              <a:t>tickets</a:t>
            </a:r>
            <a:endParaRPr lang="zh-HK" altLang="en-US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387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pic>
        <p:nvPicPr>
          <p:cNvPr id="16388" name="Picture 9" descr="http://i4.photobucket.com/albums/y121/lohyn/sugar%20and%20candy%20canes/Hong%20Kong%20Trip%208th%20-%2011th%20July%202011/hongkong_02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365250"/>
            <a:ext cx="50403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6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4" t="20868" r="21423" b="21471"/>
          <a:stretch/>
        </p:blipFill>
        <p:spPr bwMode="auto">
          <a:xfrm>
            <a:off x="2096814" y="322423"/>
            <a:ext cx="7047186" cy="562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 smtClean="0"/>
          </a:p>
        </p:txBody>
      </p:sp>
      <p:sp>
        <p:nvSpPr>
          <p:cNvPr id="2" name="直線圖說文字 2 1"/>
          <p:cNvSpPr/>
          <p:nvPr/>
        </p:nvSpPr>
        <p:spPr>
          <a:xfrm>
            <a:off x="459003" y="1863205"/>
            <a:ext cx="2374900" cy="863600"/>
          </a:xfrm>
          <a:prstGeom prst="borderCallout2">
            <a:avLst>
              <a:gd name="adj1" fmla="val 45023"/>
              <a:gd name="adj2" fmla="val 102934"/>
              <a:gd name="adj3" fmla="val 147253"/>
              <a:gd name="adj4" fmla="val 107763"/>
              <a:gd name="adj5" fmla="val 148572"/>
              <a:gd name="adj6" fmla="val 14009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HK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matinee performance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直線圖說文字 2 5"/>
          <p:cNvSpPr/>
          <p:nvPr/>
        </p:nvSpPr>
        <p:spPr>
          <a:xfrm>
            <a:off x="459003" y="836712"/>
            <a:ext cx="2374900" cy="865187"/>
          </a:xfrm>
          <a:prstGeom prst="borderCallout2">
            <a:avLst>
              <a:gd name="adj1" fmla="val 45023"/>
              <a:gd name="adj2" fmla="val 102934"/>
              <a:gd name="adj3" fmla="val 117910"/>
              <a:gd name="adj4" fmla="val 125687"/>
              <a:gd name="adj5" fmla="val 263407"/>
              <a:gd name="adj6" fmla="val 22240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HK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evening performance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直線圖說文字 2 6"/>
          <p:cNvSpPr/>
          <p:nvPr/>
        </p:nvSpPr>
        <p:spPr>
          <a:xfrm>
            <a:off x="468313" y="3644900"/>
            <a:ext cx="2374900" cy="863600"/>
          </a:xfrm>
          <a:prstGeom prst="borderCallout2">
            <a:avLst>
              <a:gd name="adj1" fmla="val 45023"/>
              <a:gd name="adj2" fmla="val 102934"/>
              <a:gd name="adj3" fmla="val 125347"/>
              <a:gd name="adj4" fmla="val 112409"/>
              <a:gd name="adj5" fmla="val 139579"/>
              <a:gd name="adj6" fmla="val 1420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HK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senior citizens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直線圖說文字 2 7"/>
          <p:cNvSpPr/>
          <p:nvPr/>
        </p:nvSpPr>
        <p:spPr>
          <a:xfrm>
            <a:off x="468313" y="4605338"/>
            <a:ext cx="2374900" cy="552450"/>
          </a:xfrm>
          <a:prstGeom prst="borderCallout2">
            <a:avLst>
              <a:gd name="adj1" fmla="val 45023"/>
              <a:gd name="adj2" fmla="val 102934"/>
              <a:gd name="adj3" fmla="val 147757"/>
              <a:gd name="adj4" fmla="val 109090"/>
              <a:gd name="adj5" fmla="val 61420"/>
              <a:gd name="adj6" fmla="val 200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HK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students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直線圖說文字 2 8"/>
          <p:cNvSpPr/>
          <p:nvPr/>
        </p:nvSpPr>
        <p:spPr>
          <a:xfrm>
            <a:off x="468313" y="5397500"/>
            <a:ext cx="2374900" cy="552450"/>
          </a:xfrm>
          <a:prstGeom prst="borderCallout2">
            <a:avLst>
              <a:gd name="adj1" fmla="val 45023"/>
              <a:gd name="adj2" fmla="val 102934"/>
              <a:gd name="adj3" fmla="val 45022"/>
              <a:gd name="adj4" fmla="val 122367"/>
              <a:gd name="adj5" fmla="val -15582"/>
              <a:gd name="adj6" fmla="val 24430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HK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intermission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直線圖說文字 2 9"/>
          <p:cNvSpPr/>
          <p:nvPr/>
        </p:nvSpPr>
        <p:spPr>
          <a:xfrm>
            <a:off x="468313" y="2997200"/>
            <a:ext cx="2374900" cy="552450"/>
          </a:xfrm>
          <a:prstGeom prst="borderCallout2">
            <a:avLst>
              <a:gd name="adj1" fmla="val 45023"/>
              <a:gd name="adj2" fmla="val 102934"/>
              <a:gd name="adj3" fmla="val 270468"/>
              <a:gd name="adj4" fmla="val 119048"/>
              <a:gd name="adj5" fmla="val 292778"/>
              <a:gd name="adj6" fmla="val 1414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HK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adults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</Words>
  <Application>Microsoft Office PowerPoint</Application>
  <PresentationFormat>如螢幕大小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a leaflet (leaflets)</vt:lpstr>
      <vt:lpstr>a theatre</vt:lpstr>
      <vt:lpstr>tickets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Jenny</dc:creator>
  <cp:lastModifiedBy>Jenny</cp:lastModifiedBy>
  <cp:revision>11</cp:revision>
  <dcterms:created xsi:type="dcterms:W3CDTF">2014-09-14T12:11:23Z</dcterms:created>
  <dcterms:modified xsi:type="dcterms:W3CDTF">2018-10-08T16:23:19Z</dcterms:modified>
</cp:coreProperties>
</file>