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8" r:id="rId2"/>
    <p:sldId id="309" r:id="rId3"/>
    <p:sldId id="284" r:id="rId4"/>
    <p:sldId id="304" r:id="rId5"/>
    <p:sldId id="305" r:id="rId6"/>
    <p:sldId id="331" r:id="rId7"/>
    <p:sldId id="306" r:id="rId8"/>
    <p:sldId id="332" r:id="rId9"/>
    <p:sldId id="307" r:id="rId10"/>
    <p:sldId id="308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36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B6BD8-D194-4ADC-A3AC-2F92896873BC}" type="datetimeFigureOut">
              <a:rPr lang="zh-HK" altLang="en-US" smtClean="0"/>
              <a:t>9/3/2020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8975" y="4473575"/>
            <a:ext cx="55054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42200-0C2A-40EE-89E0-37ED4EA59F3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83418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42200-0C2A-40EE-89E0-37ED4EA59F36}" type="slidenum">
              <a:rPr lang="zh-HK" altLang="en-US" smtClean="0"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41294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42200-0C2A-40EE-89E0-37ED4EA59F36}" type="slidenum">
              <a:rPr lang="zh-HK" altLang="en-US" smtClean="0"/>
              <a:t>16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46415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82F68-D715-4097-B8E0-B969F4C544B8}" type="datetimeFigureOut">
              <a:rPr lang="en-US"/>
              <a:pPr>
                <a:defRPr/>
              </a:pPr>
              <a:t>3/9/2020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A234A-85FB-4D4F-8E54-CC34ED4B9FA2}" type="slidenum">
              <a:rPr lang="en-US" altLang="zh-HK"/>
              <a:pPr/>
              <a:t>‹#›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583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E6705-C59C-45C1-AE5B-CDD01213E8C6}" type="datetimeFigureOut">
              <a:rPr lang="en-US"/>
              <a:pPr>
                <a:defRPr/>
              </a:pPr>
              <a:t>3/9/2020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0514B5-05FB-442A-B7E6-13FCD633A2C4}" type="slidenum">
              <a:rPr lang="en-US" altLang="zh-HK"/>
              <a:pPr/>
              <a:t>‹#›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57706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844D9-1A78-45AE-A1A4-92DD614D93C4}" type="datetimeFigureOut">
              <a:rPr lang="en-US"/>
              <a:pPr>
                <a:defRPr/>
              </a:pPr>
              <a:t>3/9/2020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5B591-22A3-4F81-84C4-7695011C400C}" type="slidenum">
              <a:rPr lang="en-US" altLang="zh-HK"/>
              <a:pPr/>
              <a:t>‹#›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7693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10D1F-3F6C-45D6-B2CD-AC6C53950142}" type="datetimeFigureOut">
              <a:rPr lang="en-US"/>
              <a:pPr>
                <a:defRPr/>
              </a:pPr>
              <a:t>3/9/2020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1439D-F9DF-418D-9EDC-ACDA8A9D6C29}" type="slidenum">
              <a:rPr lang="en-US" altLang="zh-HK"/>
              <a:pPr/>
              <a:t>‹#›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95249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D6827-9A1E-4F18-BD12-4DE9A310FF0F}" type="datetimeFigureOut">
              <a:rPr lang="en-US"/>
              <a:pPr>
                <a:defRPr/>
              </a:pPr>
              <a:t>3/9/2020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74887-B24A-48D6-8AA9-DFEF875C64F1}" type="slidenum">
              <a:rPr lang="en-US" altLang="zh-HK"/>
              <a:pPr/>
              <a:t>‹#›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55455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C4D27-B1F9-42B5-9971-768875FC137E}" type="datetimeFigureOut">
              <a:rPr lang="en-US"/>
              <a:pPr>
                <a:defRPr/>
              </a:pPr>
              <a:t>3/9/2020</a:t>
            </a:fld>
            <a:endParaRPr lang="en-US" dirty="0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FC8D1-8BBC-4633-8A9E-77DF0E116202}" type="slidenum">
              <a:rPr lang="en-US" altLang="zh-HK"/>
              <a:pPr/>
              <a:t>‹#›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2755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D09E1-0D61-4548-AE31-689E79AD5F5A}" type="datetimeFigureOut">
              <a:rPr lang="en-US"/>
              <a:pPr>
                <a:defRPr/>
              </a:pPr>
              <a:t>3/9/2020</a:t>
            </a:fld>
            <a:endParaRPr lang="en-US" dirty="0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1A1C29-6055-4BF0-B2D9-8052C69F0E39}" type="slidenum">
              <a:rPr lang="en-US" altLang="zh-HK"/>
              <a:pPr/>
              <a:t>‹#›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70309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63DFD-D991-4A23-B4AB-7FDB58008A83}" type="datetimeFigureOut">
              <a:rPr lang="en-US"/>
              <a:pPr>
                <a:defRPr/>
              </a:pPr>
              <a:t>3/9/2020</a:t>
            </a:fld>
            <a:endParaRPr lang="en-US" dirty="0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B6D04C-4667-4F16-A7B5-D9F11CA63914}" type="slidenum">
              <a:rPr lang="en-US" altLang="zh-HK"/>
              <a:pPr/>
              <a:t>‹#›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44029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A458-2BB1-4545-8DCB-A4832FC47CC2}" type="datetimeFigureOut">
              <a:rPr lang="en-US"/>
              <a:pPr>
                <a:defRPr/>
              </a:pPr>
              <a:t>3/9/2020</a:t>
            </a:fld>
            <a:endParaRPr lang="en-US" dirty="0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41D62-F097-4B99-AA47-FB53EC276145}" type="slidenum">
              <a:rPr lang="en-US" altLang="zh-HK"/>
              <a:pPr/>
              <a:t>‹#›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72200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5468B-F1B8-48D8-8806-DB29F3B5398D}" type="datetimeFigureOut">
              <a:rPr lang="en-US"/>
              <a:pPr>
                <a:defRPr/>
              </a:pPr>
              <a:t>3/9/2020</a:t>
            </a:fld>
            <a:endParaRPr lang="en-US" dirty="0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6F1B2E-3BE8-4105-949B-02FB1F53E43F}" type="slidenum">
              <a:rPr lang="en-US" altLang="zh-HK"/>
              <a:pPr/>
              <a:t>‹#›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37464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HK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DC043-228F-48AA-B32E-0CA631585858}" type="datetimeFigureOut">
              <a:rPr lang="en-US"/>
              <a:pPr>
                <a:defRPr/>
              </a:pPr>
              <a:t>3/9/2020</a:t>
            </a:fld>
            <a:endParaRPr lang="en-US" dirty="0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5A031-2BD3-44CD-ACB7-455A6E8D450E}" type="slidenum">
              <a:rPr lang="en-US" altLang="zh-HK"/>
              <a:pPr/>
              <a:t>‹#›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81372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zh-HK" altLang="en-US" smtClean="0"/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458932A-2121-4919-9EAD-F45A0DDB0613}" type="datetimeFigureOut">
              <a:rPr lang="en-US"/>
              <a:pPr>
                <a:defRPr/>
              </a:pPr>
              <a:t>3/9/2020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EFD71E4-1BC7-4F4C-8D61-778873F23666}" type="slidenum">
              <a:rPr lang="en-US" altLang="zh-HK"/>
              <a:pPr/>
              <a:t>‹#›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ctrTitle" idx="4294967295"/>
          </p:nvPr>
        </p:nvSpPr>
        <p:spPr>
          <a:xfrm>
            <a:off x="0" y="188913"/>
            <a:ext cx="9144000" cy="1470025"/>
          </a:xfrm>
        </p:spPr>
        <p:txBody>
          <a:bodyPr/>
          <a:lstStyle/>
          <a:p>
            <a:pPr eaLnBrk="1" hangingPunct="1"/>
            <a:r>
              <a:rPr lang="en-US" altLang="zh-HK" sz="4000" b="1" dirty="0" smtClean="0"/>
              <a:t>Chapter 1:  Amazing world records!</a:t>
            </a:r>
            <a:endParaRPr lang="zh-HK" altLang="en-US" sz="4000" b="1" dirty="0" smtClean="0"/>
          </a:p>
        </p:txBody>
      </p:sp>
      <p:sp>
        <p:nvSpPr>
          <p:cNvPr id="2051" name="副標題 2"/>
          <p:cNvSpPr>
            <a:spLocks noGrp="1"/>
          </p:cNvSpPr>
          <p:nvPr>
            <p:ph type="subTitle" idx="4294967295"/>
          </p:nvPr>
        </p:nvSpPr>
        <p:spPr>
          <a:xfrm>
            <a:off x="395288" y="1125538"/>
            <a:ext cx="7848600" cy="22542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endParaRPr lang="en-US" altLang="zh-HK" sz="4000" b="1" dirty="0" smtClean="0">
              <a:solidFill>
                <a:srgbClr val="984807"/>
              </a:solidFill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en-US" altLang="zh-HK" sz="4000" b="1" dirty="0" smtClean="0">
                <a:solidFill>
                  <a:schemeClr val="bg2">
                    <a:lumMod val="25000"/>
                  </a:schemeClr>
                </a:solidFill>
              </a:rPr>
              <a:t>Our wonderful world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en-US" altLang="zh-HK" sz="4000" b="1" dirty="0" smtClean="0">
                <a:solidFill>
                  <a:srgbClr val="376092"/>
                </a:solidFill>
              </a:rPr>
              <a:t>new words</a:t>
            </a:r>
            <a:endParaRPr lang="zh-HK" altLang="en-US" sz="4000" b="1" dirty="0" smtClean="0">
              <a:solidFill>
                <a:srgbClr val="37609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 idx="4294967295"/>
          </p:nvPr>
        </p:nvSpPr>
        <p:spPr>
          <a:xfrm>
            <a:off x="250825" y="188640"/>
            <a:ext cx="8642350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insect</a:t>
            </a:r>
            <a:r>
              <a:rPr lang="en-US" altLang="zh-HK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endParaRPr lang="zh-HK" altLang="en-US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219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9220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9221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9222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9223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9224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9225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9226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9227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9228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9229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9232" name="Picture 16" descr="“insects”的图片搜索结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8" b="40312"/>
          <a:stretch/>
        </p:blipFill>
        <p:spPr bwMode="auto">
          <a:xfrm>
            <a:off x="139585" y="1185168"/>
            <a:ext cx="8864829" cy="538264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5601605" cy="1143000"/>
          </a:xfrm>
        </p:spPr>
        <p:txBody>
          <a:bodyPr/>
          <a:lstStyle/>
          <a:p>
            <a:pPr eaLnBrk="1" hangingPunct="1"/>
            <a:r>
              <a:rPr lang="en-US" altLang="zh-HK" dirty="0" err="1" smtClean="0">
                <a:latin typeface="Comic Sans MS" panose="030F0702030302020204" pitchFamily="66" charset="0"/>
              </a:rPr>
              <a:t>fairyflies</a:t>
            </a:r>
            <a:endParaRPr lang="zh-HK" altLang="en-US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243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0244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0245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0246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0247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0248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0249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0250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0251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10252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10253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10258" name="Picture 18" descr="“fairyflies size”的图片搜索结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"/>
          <a:stretch/>
        </p:blipFill>
        <p:spPr bwMode="auto">
          <a:xfrm>
            <a:off x="323527" y="1304816"/>
            <a:ext cx="5813293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“fairyflies”的图片搜索结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680" y="64202"/>
            <a:ext cx="3459297" cy="372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Mount Everest</a:t>
            </a:r>
            <a:endParaRPr lang="zh-HK" altLang="en-US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267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1268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1269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1270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1271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1272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1273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1274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1275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11276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11277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11282" name="Picture 18" descr="“Mount Everest location”的图片搜索结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00" y="1410439"/>
            <a:ext cx="7115200" cy="53160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sink</a:t>
            </a:r>
            <a:endParaRPr lang="zh-HK" altLang="en-US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291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2292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2293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2294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2295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2296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2297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2298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2299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12300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12301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2" name="AutoShape 16" descr="“sinking”的图片搜索结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12308" name="Picture 20" descr="“sinking”的图片搜索结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17638"/>
            <a:ext cx="4434895" cy="462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a </a:t>
            </a:r>
            <a:r>
              <a:rPr lang="en-US" altLang="zh-HK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standard</a:t>
            </a:r>
            <a:r>
              <a:rPr lang="en-US" altLang="zh-HK" dirty="0" smtClean="0">
                <a:latin typeface="Comic Sans MS" panose="030F0702030302020204" pitchFamily="66" charset="0"/>
              </a:rPr>
              <a:t> swimming pool</a:t>
            </a:r>
            <a:endParaRPr lang="zh-HK" altLang="en-US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315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3316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3317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3318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3319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3320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3321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3322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3323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13324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13325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13328" name="Picture 16" descr="“standard swimming pool size”的图片搜索结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31938"/>
            <a:ext cx="6705453" cy="447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 idx="4294967295"/>
          </p:nvPr>
        </p:nvSpPr>
        <p:spPr>
          <a:xfrm>
            <a:off x="4788024" y="988191"/>
            <a:ext cx="4249167" cy="1143000"/>
          </a:xfrm>
        </p:spPr>
        <p:txBody>
          <a:bodyPr/>
          <a:lstStyle/>
          <a:p>
            <a:pPr algn="l" eaLnBrk="1" hangingPunct="1"/>
            <a:r>
              <a:rPr lang="en-US" altLang="zh-HK" dirty="0" smtClean="0">
                <a:latin typeface="Comic Sans MS" panose="030F0702030302020204" pitchFamily="66" charset="0"/>
              </a:rPr>
              <a:t>the Nile</a:t>
            </a:r>
            <a:br>
              <a:rPr lang="en-US" altLang="zh-HK" dirty="0" smtClean="0">
                <a:latin typeface="Comic Sans MS" panose="030F0702030302020204" pitchFamily="66" charset="0"/>
              </a:rPr>
            </a:br>
            <a:r>
              <a:rPr lang="en-US" altLang="zh-HK" dirty="0" smtClean="0">
                <a:latin typeface="Comic Sans MS" panose="030F0702030302020204" pitchFamily="66" charset="0"/>
              </a:rPr>
              <a:t>the River Nile</a:t>
            </a:r>
            <a:br>
              <a:rPr lang="en-US" altLang="zh-HK" dirty="0" smtClean="0">
                <a:latin typeface="Comic Sans MS" panose="030F0702030302020204" pitchFamily="66" charset="0"/>
              </a:rPr>
            </a:br>
            <a:r>
              <a:rPr lang="en-US" altLang="zh-HK" dirty="0" smtClean="0">
                <a:latin typeface="Comic Sans MS" panose="030F0702030302020204" pitchFamily="66" charset="0"/>
              </a:rPr>
              <a:t>the Nile River</a:t>
            </a:r>
            <a:endParaRPr lang="zh-HK" altLang="en-US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339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4340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4341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4342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4343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4344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4345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4346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4347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14348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14349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14354" name="Picture 18" descr="“the Nile map”的图片搜索结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8" r="16528"/>
          <a:stretch/>
        </p:blipFill>
        <p:spPr bwMode="auto">
          <a:xfrm>
            <a:off x="3812" y="-1"/>
            <a:ext cx="4784212" cy="693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80" name="Picture 20" descr="“skyscraper”的图片搜索结果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08" t="37395" r="9072" b="8712"/>
          <a:stretch/>
        </p:blipFill>
        <p:spPr bwMode="auto">
          <a:xfrm>
            <a:off x="7596336" y="2320273"/>
            <a:ext cx="1544712" cy="391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標題 1"/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skyscraper</a:t>
            </a:r>
            <a:r>
              <a:rPr lang="en-US" altLang="zh-HK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endParaRPr lang="zh-HK" altLang="en-US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363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5364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5365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5366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5367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5368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5369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5370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5371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15372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15373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15378" name="Picture 18" descr="“skyscraper”的图片搜索结果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1" t="10755" r="37619" b="8777"/>
          <a:stretch/>
        </p:blipFill>
        <p:spPr bwMode="auto">
          <a:xfrm>
            <a:off x="0" y="1223310"/>
            <a:ext cx="7841161" cy="500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標題 1"/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the Great Pyramid</a:t>
            </a:r>
            <a:endParaRPr lang="zh-HK" altLang="en-US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388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6389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6390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6391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6392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6393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6394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6395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6396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16397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16398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16403" name="Picture 19" descr="“the Great Pyramid map”的图片搜索结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378075"/>
            <a:ext cx="5532341" cy="448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1" name="Picture 17" descr="“the Great Pyramid”的图片搜索结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35075"/>
            <a:ext cx="4067944" cy="249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文字方塊 17"/>
          <p:cNvSpPr txBox="1"/>
          <p:nvPr/>
        </p:nvSpPr>
        <p:spPr>
          <a:xfrm>
            <a:off x="6084168" y="4726885"/>
            <a:ext cx="2026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3600" b="1" dirty="0" smtClean="0">
                <a:solidFill>
                  <a:srgbClr val="7030A0"/>
                </a:solidFill>
              </a:rPr>
              <a:t>Egypt</a:t>
            </a:r>
            <a:endParaRPr lang="zh-HK" alt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19" name="直線單箭頭接點 18"/>
          <p:cNvCxnSpPr/>
          <p:nvPr/>
        </p:nvCxnSpPr>
        <p:spPr>
          <a:xfrm flipH="1" flipV="1">
            <a:off x="2843810" y="4365104"/>
            <a:ext cx="3240358" cy="64807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the Big Buddha</a:t>
            </a:r>
            <a:endParaRPr lang="zh-HK" altLang="en-US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411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2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3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4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5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6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7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8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9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17420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17421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3" name="AutoShape 19" descr="“the big buddha”的图片搜索结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17429" name="Picture 21" descr="“the big buddha”的图片搜索结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9538"/>
            <a:ext cx="6688837" cy="501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7777559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incredible</a:t>
            </a:r>
            <a:endParaRPr lang="zh-HK" altLang="en-US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75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6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7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8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9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0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1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2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3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3084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3085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3088" name="Picture 16" descr="“incredible expressions”的图片搜索结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37810"/>
            <a:ext cx="2970639" cy="19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“incredible”的图片搜索结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7" y="2217738"/>
            <a:ext cx="7168691" cy="447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rainforest</a:t>
            </a:r>
            <a:endParaRPr lang="zh-HK" altLang="en-US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099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4100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4101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4102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4103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4104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4105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4106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4107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4108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4109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4112" name="Picture 16" descr="“rainforest”的图片搜索结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7" y="1212800"/>
            <a:ext cx="8648207" cy="494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Southeast Asia</a:t>
            </a:r>
            <a:endParaRPr lang="zh-HK" altLang="en-US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123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4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5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6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7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8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9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30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31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5132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5133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5136" name="Picture 16" descr="“Southeast Asia”的图片搜索结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7226" y="1286671"/>
            <a:ext cx="9998452" cy="540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smelly (smelliest)</a:t>
            </a:r>
            <a:endParaRPr lang="zh-HK" altLang="en-US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147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6148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6149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6150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6151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6152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6153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6154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6155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6156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6157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6160" name="Picture 16" descr="“Rafflesia”的图片搜索结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75" y="1210112"/>
            <a:ext cx="3679801" cy="558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815516" y="3785440"/>
            <a:ext cx="20265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3600" b="1" dirty="0" err="1" smtClean="0">
                <a:solidFill>
                  <a:srgbClr val="7030A0"/>
                </a:solidFill>
              </a:rPr>
              <a:t>rafflesia</a:t>
            </a:r>
            <a:endParaRPr lang="en-US" altLang="zh-HK" sz="3600" b="1" dirty="0" smtClean="0">
              <a:solidFill>
                <a:srgbClr val="7030A0"/>
              </a:solidFill>
            </a:endParaRPr>
          </a:p>
          <a:p>
            <a:endParaRPr lang="en-US" altLang="zh-HK" sz="3600" b="1" dirty="0">
              <a:solidFill>
                <a:srgbClr val="7030A0"/>
              </a:solidFill>
            </a:endParaRPr>
          </a:p>
          <a:p>
            <a:pPr algn="ctr"/>
            <a:r>
              <a:rPr lang="en-US" altLang="zh-HK" sz="2800" b="1" dirty="0" smtClean="0">
                <a:solidFill>
                  <a:schemeClr val="accent5">
                    <a:lumMod val="50000"/>
                  </a:schemeClr>
                </a:solidFill>
              </a:rPr>
              <a:t>1 </a:t>
            </a:r>
            <a:r>
              <a:rPr lang="en-US" altLang="zh-HK" sz="2800" b="1" dirty="0" err="1" smtClean="0">
                <a:solidFill>
                  <a:schemeClr val="accent5">
                    <a:lumMod val="50000"/>
                  </a:schemeClr>
                </a:solidFill>
              </a:rPr>
              <a:t>metre</a:t>
            </a:r>
            <a:r>
              <a:rPr lang="en-US" altLang="zh-HK" sz="2800" b="1" dirty="0" smtClean="0">
                <a:solidFill>
                  <a:schemeClr val="accent5">
                    <a:lumMod val="50000"/>
                  </a:schemeClr>
                </a:solidFill>
              </a:rPr>
              <a:t> in diameter</a:t>
            </a:r>
            <a:endParaRPr lang="zh-HK" alt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4" name="直線單箭頭接點 3"/>
          <p:cNvCxnSpPr/>
          <p:nvPr/>
        </p:nvCxnSpPr>
        <p:spPr>
          <a:xfrm flipV="1">
            <a:off x="2627784" y="5085184"/>
            <a:ext cx="1152128" cy="43204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terrible smell</a:t>
            </a:r>
            <a:endParaRPr lang="zh-HK" altLang="en-US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147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6148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6149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6150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6151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6152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6153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6154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6155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6156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6157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55300" name="Picture 4" descr="“terrible smell”的图片搜索结果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6"/>
          <a:stretch/>
        </p:blipFill>
        <p:spPr bwMode="auto">
          <a:xfrm>
            <a:off x="924668" y="1117076"/>
            <a:ext cx="7711208" cy="514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22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attract </a:t>
            </a:r>
            <a:r>
              <a:rPr lang="en-US" altLang="zh-HK" dirty="0" smtClean="0">
                <a:latin typeface="Comic Sans MS" panose="030F0702030302020204" pitchFamily="66" charset="0"/>
              </a:rPr>
              <a:t>flies</a:t>
            </a:r>
            <a:endParaRPr lang="zh-HK" altLang="en-US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171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7172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7173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7174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7175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7176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7177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7178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7179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7180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7181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7192" name="Picture 24" descr="“flies”的图片搜索结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74738"/>
            <a:ext cx="3824032" cy="331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0" name="Picture 22" descr="“flies  on food”的图片搜索结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861048"/>
            <a:ext cx="4128393" cy="229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 idx="4294967295"/>
          </p:nvPr>
        </p:nvSpPr>
        <p:spPr>
          <a:xfrm>
            <a:off x="269081" y="190500"/>
            <a:ext cx="8642350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pollen</a:t>
            </a:r>
            <a:endParaRPr lang="zh-HK" altLang="en-US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195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8196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8197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8198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8199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8200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8201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8202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8203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8204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8205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56322" name="Picture 2" descr="“pollen in plants”的图片搜索结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007" y="1766859"/>
            <a:ext cx="5521796" cy="430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4" name="Picture 4" descr="“pollen in plants”的图片搜索结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87475"/>
            <a:ext cx="3114675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直線單箭頭接點 16"/>
          <p:cNvCxnSpPr>
            <a:stCxn id="3" idx="1"/>
          </p:cNvCxnSpPr>
          <p:nvPr/>
        </p:nvCxnSpPr>
        <p:spPr>
          <a:xfrm flipH="1" flipV="1">
            <a:off x="3274034" y="2735329"/>
            <a:ext cx="194598" cy="79003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橢圓 2"/>
          <p:cNvSpPr/>
          <p:nvPr/>
        </p:nvSpPr>
        <p:spPr>
          <a:xfrm>
            <a:off x="3173363" y="3457590"/>
            <a:ext cx="2016224" cy="46277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5647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 idx="4294967295"/>
          </p:nvPr>
        </p:nvSpPr>
        <p:spPr>
          <a:xfrm>
            <a:off x="269081" y="190500"/>
            <a:ext cx="8642350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spread </a:t>
            </a:r>
            <a:r>
              <a:rPr lang="en-US" altLang="zh-HK" dirty="0" smtClean="0">
                <a:latin typeface="Comic Sans MS" panose="030F0702030302020204" pitchFamily="66" charset="0"/>
              </a:rPr>
              <a:t>pollen</a:t>
            </a:r>
            <a:endParaRPr lang="zh-HK" altLang="en-US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195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8196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8197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8198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8199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8200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8201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8202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8203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8204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8205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8208" name="Picture 16" descr="“bee pollenation”的图片搜索结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9" y="1333500"/>
            <a:ext cx="8988334" cy="449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589</TotalTime>
  <Words>61</Words>
  <Application>Microsoft Office PowerPoint</Application>
  <PresentationFormat>如螢幕大小 (4:3)</PresentationFormat>
  <Paragraphs>27</Paragraphs>
  <Slides>18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4" baseType="lpstr">
      <vt:lpstr>宋体</vt:lpstr>
      <vt:lpstr>新細明體</vt:lpstr>
      <vt:lpstr>Arial</vt:lpstr>
      <vt:lpstr>Calibri</vt:lpstr>
      <vt:lpstr>Comic Sans MS</vt:lpstr>
      <vt:lpstr>Office 佈景主題</vt:lpstr>
      <vt:lpstr>Chapter 1:  Amazing world records!</vt:lpstr>
      <vt:lpstr>incredible</vt:lpstr>
      <vt:lpstr>rainforest</vt:lpstr>
      <vt:lpstr>Southeast Asia</vt:lpstr>
      <vt:lpstr>smelly (smelliest)</vt:lpstr>
      <vt:lpstr>terrible smell</vt:lpstr>
      <vt:lpstr>attract flies</vt:lpstr>
      <vt:lpstr>pollen</vt:lpstr>
      <vt:lpstr>spread pollen</vt:lpstr>
      <vt:lpstr>insects</vt:lpstr>
      <vt:lpstr>fairyflies</vt:lpstr>
      <vt:lpstr>Mount Everest</vt:lpstr>
      <vt:lpstr>sink</vt:lpstr>
      <vt:lpstr>a standard swimming pool</vt:lpstr>
      <vt:lpstr>the Nile the River Nile the Nile River</vt:lpstr>
      <vt:lpstr>skyscrapers</vt:lpstr>
      <vt:lpstr>the Great Pyramid</vt:lpstr>
      <vt:lpstr>the Big Buddha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YEUNG_SAU_CHUN</cp:lastModifiedBy>
  <cp:revision>93</cp:revision>
  <dcterms:created xsi:type="dcterms:W3CDTF">2014-09-07T15:49:13Z</dcterms:created>
  <dcterms:modified xsi:type="dcterms:W3CDTF">2020-03-08T16:42:56Z</dcterms:modified>
</cp:coreProperties>
</file>