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2" r:id="rId1"/>
    <p:sldMasterId id="2147483704" r:id="rId2"/>
    <p:sldMasterId id="2147484766" r:id="rId3"/>
  </p:sldMasterIdLst>
  <p:notesMasterIdLst>
    <p:notesMasterId r:id="rId24"/>
  </p:notesMasterIdLst>
  <p:sldIdLst>
    <p:sldId id="372" r:id="rId4"/>
    <p:sldId id="262" r:id="rId5"/>
    <p:sldId id="394" r:id="rId6"/>
    <p:sldId id="395" r:id="rId7"/>
    <p:sldId id="396" r:id="rId8"/>
    <p:sldId id="398" r:id="rId9"/>
    <p:sldId id="399" r:id="rId10"/>
    <p:sldId id="400" r:id="rId11"/>
    <p:sldId id="401" r:id="rId12"/>
    <p:sldId id="402" r:id="rId13"/>
    <p:sldId id="403" r:id="rId14"/>
    <p:sldId id="404" r:id="rId15"/>
    <p:sldId id="405" r:id="rId16"/>
    <p:sldId id="415" r:id="rId17"/>
    <p:sldId id="413" r:id="rId18"/>
    <p:sldId id="418" r:id="rId19"/>
    <p:sldId id="417" r:id="rId20"/>
    <p:sldId id="411" r:id="rId21"/>
    <p:sldId id="276" r:id="rId22"/>
    <p:sldId id="277" r:id="rId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FFFF"/>
    <a:srgbClr val="66CCFF"/>
    <a:srgbClr val="CCECFF"/>
    <a:srgbClr val="008000"/>
    <a:srgbClr val="107BFC"/>
    <a:srgbClr val="43CEFF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67" autoAdjust="0"/>
    <p:restoredTop sz="94660"/>
  </p:normalViewPr>
  <p:slideViewPr>
    <p:cSldViewPr snapToGrid="0">
      <p:cViewPr>
        <p:scale>
          <a:sx n="61" d="100"/>
          <a:sy n="61" d="100"/>
        </p:scale>
        <p:origin x="-1428" y="-10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GB" altLang="zh-HK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91EAABA-3F3B-43CA-8C05-33003CF49756}" type="datetimeFigureOut">
              <a:rPr lang="en-GB" altLang="zh-HK"/>
              <a:pPr/>
              <a:t>04/03/2019</a:t>
            </a:fld>
            <a:endParaRPr lang="en-GB" altLang="zh-HK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  <a:endParaRPr lang="en-GB" noProof="0" smtClean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GB" altLang="zh-HK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A123806-9780-4AFB-9B29-12E9388369E6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39274950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2970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AD29095E-9A13-4BCD-BA10-10A1FBA119A1}" type="slidenum">
              <a:rPr lang="en-GB" altLang="en-US"/>
              <a:pPr>
                <a:spcBef>
                  <a:spcPct val="0"/>
                </a:spcBef>
              </a:pPr>
              <a:t>2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677C6FBA-A23D-47D8-B0DF-32B3B443BD62}" type="slidenum">
              <a:rPr lang="en-GB" altLang="en-US"/>
              <a:pPr>
                <a:spcBef>
                  <a:spcPct val="0"/>
                </a:spcBef>
              </a:pPr>
              <a:t>11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5222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CDC5FF98-BA9C-4A9E-87EA-426165DD4320}" type="slidenum">
              <a:rPr lang="en-GB" altLang="en-US"/>
              <a:pPr>
                <a:spcBef>
                  <a:spcPct val="0"/>
                </a:spcBef>
              </a:pPr>
              <a:t>12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5427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EC0A9AE-DF63-4CF2-A04C-63924F8B20FF}" type="slidenum">
              <a:rPr lang="en-GB" altLang="en-US"/>
              <a:pPr>
                <a:spcBef>
                  <a:spcPct val="0"/>
                </a:spcBef>
              </a:pPr>
              <a:t>13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5837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8BD56F8F-1F1D-44F7-AE6A-5C87422F1210}" type="slidenum">
              <a:rPr lang="en-GB" altLang="en-US"/>
              <a:pPr>
                <a:spcBef>
                  <a:spcPct val="0"/>
                </a:spcBef>
              </a:pPr>
              <a:t>14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604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CC51A420-E3E6-48EC-B7EB-A26EFE93B593}" type="slidenum">
              <a:rPr lang="en-GB" altLang="en-US"/>
              <a:pPr>
                <a:spcBef>
                  <a:spcPct val="0"/>
                </a:spcBef>
              </a:pPr>
              <a:t>15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604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CC51A420-E3E6-48EC-B7EB-A26EFE93B593}" type="slidenum">
              <a:rPr lang="en-GB" altLang="en-US"/>
              <a:pPr>
                <a:spcBef>
                  <a:spcPct val="0"/>
                </a:spcBef>
              </a:pPr>
              <a:t>16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604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CC51A420-E3E6-48EC-B7EB-A26EFE93B593}" type="slidenum">
              <a:rPr lang="en-GB" altLang="en-US"/>
              <a:pPr>
                <a:spcBef>
                  <a:spcPct val="0"/>
                </a:spcBef>
              </a:pPr>
              <a:t>17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6656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86627E18-230A-47E6-A0A6-B5CA975086FF}" type="slidenum">
              <a:rPr lang="en-GB" altLang="en-US"/>
              <a:pPr>
                <a:spcBef>
                  <a:spcPct val="0"/>
                </a:spcBef>
              </a:pPr>
              <a:t>18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3174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6777815-5E5A-48C7-9C02-6DB6E4429B88}" type="slidenum">
              <a:rPr lang="en-GB" altLang="en-US"/>
              <a:pPr>
                <a:spcBef>
                  <a:spcPct val="0"/>
                </a:spcBef>
              </a:pPr>
              <a:t>3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3379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818AE547-C886-4D2E-9194-5F635ACE0C51}" type="slidenum">
              <a:rPr lang="en-GB" altLang="en-US"/>
              <a:pPr>
                <a:spcBef>
                  <a:spcPct val="0"/>
                </a:spcBef>
              </a:pPr>
              <a:t>4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358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88C2C85E-B953-4265-808E-B325ECA1B9FA}" type="slidenum">
              <a:rPr lang="en-GB" altLang="en-US"/>
              <a:pPr>
                <a:spcBef>
                  <a:spcPct val="0"/>
                </a:spcBef>
              </a:pPr>
              <a:t>5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3994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E2AF3E67-2AE6-4123-9077-8E364B5DAB81}" type="slidenum">
              <a:rPr lang="en-GB" altLang="en-US"/>
              <a:pPr>
                <a:spcBef>
                  <a:spcPct val="0"/>
                </a:spcBef>
              </a:pPr>
              <a:t>6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4198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99EAEC3-A2D5-4174-A762-7B0CAF9118C8}" type="slidenum">
              <a:rPr lang="en-GB" altLang="en-US"/>
              <a:pPr>
                <a:spcBef>
                  <a:spcPct val="0"/>
                </a:spcBef>
              </a:pPr>
              <a:t>7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4403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CF314087-B88D-4E47-82D5-DC118645E580}" type="slidenum">
              <a:rPr lang="en-GB" altLang="en-US"/>
              <a:pPr>
                <a:spcBef>
                  <a:spcPct val="0"/>
                </a:spcBef>
              </a:pPr>
              <a:t>8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4608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0FB6A61E-6D3A-499B-A6DF-EA7A6478C7C1}" type="slidenum">
              <a:rPr lang="en-GB" altLang="en-US"/>
              <a:pPr>
                <a:spcBef>
                  <a:spcPct val="0"/>
                </a:spcBef>
              </a:pPr>
              <a:t>9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4813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32BEFF79-8D41-4F3E-9585-3C5304B59887}" type="slidenum">
              <a:rPr lang="en-GB" altLang="en-US"/>
              <a:pPr>
                <a:spcBef>
                  <a:spcPct val="0"/>
                </a:spcBef>
              </a:pPr>
              <a:t>10</a:t>
            </a:fld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GB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739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GB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9316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71897" y="395288"/>
            <a:ext cx="2101362" cy="58928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GB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64881" y="395288"/>
            <a:ext cx="6166338" cy="58928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042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GB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en-GB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GB" altLang="en-US"/>
              <a:t>Presentation Title runs here  l  00/00/00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F9E791A-54A2-4FEC-A9FB-08517882C042}" type="slidenum">
              <a:rPr lang="en-GB" altLang="en-US"/>
              <a:pPr/>
              <a:t>‹#›</a:t>
            </a:fld>
            <a:r>
              <a:rPr lang="en-GB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68925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GB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GB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GB" altLang="en-US"/>
              <a:t>Presentation Title runs here  l  00/00/00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E25AB0A-DA63-4CE2-99B9-B25BD4FC404E}" type="slidenum">
              <a:rPr lang="en-GB" altLang="en-US"/>
              <a:pPr/>
              <a:t>‹#›</a:t>
            </a:fld>
            <a:r>
              <a:rPr lang="en-GB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59519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435" y="4406901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en-GB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GB" altLang="en-US"/>
              <a:t>Presentation Title runs here  l  00/00/00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0E2A80C-C99D-4DE1-A0A9-B7037D8DD4BA}" type="slidenum">
              <a:rPr lang="en-GB" altLang="en-US"/>
              <a:pPr/>
              <a:t>‹#›</a:t>
            </a:fld>
            <a:r>
              <a:rPr lang="en-GB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5434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GB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64881" y="3562351"/>
            <a:ext cx="2719754" cy="255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GB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3225312" y="3562351"/>
            <a:ext cx="2721219" cy="255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GB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GB" altLang="en-US"/>
              <a:t>Presentation Title runs here  l  00/00/00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5C74E6-C546-4B0C-BA30-26161469FB73}" type="slidenum">
              <a:rPr lang="en-GB" altLang="en-US"/>
              <a:pPr/>
              <a:t>‹#›</a:t>
            </a:fld>
            <a:r>
              <a:rPr lang="en-GB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6116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GB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GB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270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270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GB"/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GB" altLang="en-US"/>
              <a:t>Presentation Title runs here  l  00/00/00</a:t>
            </a: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4D03AC3-7795-4A07-9EFB-C9143356BF8C}" type="slidenum">
              <a:rPr lang="en-GB" altLang="en-US"/>
              <a:pPr/>
              <a:t>‹#›</a:t>
            </a:fld>
            <a:r>
              <a:rPr lang="en-GB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92559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GB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GB" altLang="en-US"/>
              <a:t>Presentation Title runs here  l  00/00/00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7ADF4CE-67B0-44EF-9654-F52A63DBD1FD}" type="slidenum">
              <a:rPr lang="en-GB" altLang="en-US"/>
              <a:pPr/>
              <a:t>‹#›</a:t>
            </a:fld>
            <a:r>
              <a:rPr lang="en-GB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80705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GB" altLang="en-US"/>
              <a:t>Presentation Title runs here  l  00/00/00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4E59682-C6F2-44E4-B8B3-F055E178DED4}" type="slidenum">
              <a:rPr lang="en-GB" altLang="en-US"/>
              <a:pPr/>
              <a:t>‹#›</a:t>
            </a:fld>
            <a:r>
              <a:rPr lang="en-GB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89859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en-GB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538" y="273051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GB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GB" altLang="en-US"/>
              <a:t>Presentation Title runs here  l  00/00/00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C74125E-05D3-489D-AED3-2EEEC7700D4E}" type="slidenum">
              <a:rPr lang="en-GB" altLang="en-US"/>
              <a:pPr/>
              <a:t>‹#›</a:t>
            </a:fld>
            <a:r>
              <a:rPr lang="en-GB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5101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GB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09453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en-GB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GB" altLang="en-US"/>
              <a:t>Presentation Title runs here  l  00/00/00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7586C8-4248-4E36-AF98-B86AE51F9B89}" type="slidenum">
              <a:rPr lang="en-GB" altLang="en-US"/>
              <a:pPr/>
              <a:t>‹#›</a:t>
            </a:fld>
            <a:r>
              <a:rPr lang="en-GB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3442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GB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GB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GB" altLang="en-US"/>
              <a:t>Presentation Title runs here  l  00/00/00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D0E8844-D458-4DD2-9F23-096972104B16}" type="slidenum">
              <a:rPr lang="en-GB" altLang="en-US"/>
              <a:pPr/>
              <a:t>‹#›</a:t>
            </a:fld>
            <a:r>
              <a:rPr lang="en-GB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56045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4551485" y="395289"/>
            <a:ext cx="1395046" cy="5722937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GB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64882" y="395289"/>
            <a:ext cx="4045926" cy="572293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GB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GB" altLang="en-US"/>
              <a:t>Presentation Title runs here  l  00/00/00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0978F09-600E-45BD-B55E-9B83041B9F2D}" type="slidenum">
              <a:rPr lang="en-GB" altLang="en-US"/>
              <a:pPr/>
              <a:t>‹#›</a:t>
            </a:fld>
            <a:r>
              <a:rPr lang="en-GB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81815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3024E0E-B5FF-47D3-8578-AF610195CBE2}" type="datetimeFigureOut">
              <a:rPr lang="zh-HK" altLang="en-US"/>
              <a:pPr>
                <a:defRPr/>
              </a:pPr>
              <a:t>4/3/2019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2C2E34-489C-4172-95FB-A7E88A5B33D3}" type="slidenum">
              <a:rPr lang="zh-HK" altLang="en-US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863784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ABE39B3-B80E-481F-9338-AAF0EBEEF009}" type="datetimeFigureOut">
              <a:rPr lang="zh-HK" altLang="en-US"/>
              <a:pPr>
                <a:defRPr/>
              </a:pPr>
              <a:t>4/3/2019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497AF7-4DAC-4893-915F-65FB73D56480}" type="slidenum">
              <a:rPr lang="zh-HK" altLang="en-US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20292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99047F6-5CB3-405B-A01B-3BFB8805AD7E}" type="datetimeFigureOut">
              <a:rPr lang="zh-HK" altLang="en-US"/>
              <a:pPr>
                <a:defRPr/>
              </a:pPr>
              <a:t>4/3/2019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A747E4-BB3F-46F9-B9BA-85485ADD6FD4}" type="slidenum">
              <a:rPr lang="zh-HK" altLang="en-US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673262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2530E92-46F8-414A-9B51-292588BD1A11}" type="datetimeFigureOut">
              <a:rPr lang="zh-HK" altLang="en-US"/>
              <a:pPr>
                <a:defRPr/>
              </a:pPr>
              <a:t>4/3/2019</a:t>
            </a:fld>
            <a:endParaRPr lang="zh-HK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D485C0-48C1-4C16-8775-6FF3F46A3C62}" type="slidenum">
              <a:rPr lang="zh-HK" altLang="en-US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727697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FDAA707-3C74-4E96-8496-1D0ED40F2AFD}" type="datetimeFigureOut">
              <a:rPr lang="zh-HK" altLang="en-US"/>
              <a:pPr>
                <a:defRPr/>
              </a:pPr>
              <a:t>4/3/2019</a:t>
            </a:fld>
            <a:endParaRPr lang="zh-HK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8F506B-FFCD-4251-9DE3-55D1860D3FDA}" type="slidenum">
              <a:rPr lang="zh-HK" altLang="en-US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278919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5906D13-30CF-4AEE-B0B4-B1E1AB8D31EF}" type="datetimeFigureOut">
              <a:rPr lang="zh-HK" altLang="en-US"/>
              <a:pPr>
                <a:defRPr/>
              </a:pPr>
              <a:t>4/3/2019</a:t>
            </a:fld>
            <a:endParaRPr lang="zh-HK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447D3-92E4-4F3A-A027-B7E8BC786D28}" type="slidenum">
              <a:rPr lang="zh-HK" altLang="en-US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046598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3097B09-60F4-423B-9827-BAD7555358F1}" type="datetimeFigureOut">
              <a:rPr lang="zh-HK" altLang="en-US"/>
              <a:pPr>
                <a:defRPr/>
              </a:pPr>
              <a:t>4/3/2019</a:t>
            </a:fld>
            <a:endParaRPr lang="zh-HK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F3342F-9080-40A9-89C7-88886B631DF6}" type="slidenum">
              <a:rPr lang="zh-HK" altLang="en-US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19569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435" y="4406901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en-GB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8959617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67D5AD3-12C6-4958-972D-CFA26278D576}" type="datetimeFigureOut">
              <a:rPr lang="zh-HK" altLang="en-US"/>
              <a:pPr>
                <a:defRPr/>
              </a:pPr>
              <a:t>4/3/2019</a:t>
            </a:fld>
            <a:endParaRPr lang="zh-HK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B9C3B4-E93A-4AEA-AF88-031E6AA751F3}" type="slidenum">
              <a:rPr lang="zh-HK" altLang="en-US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598061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HK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ABC9193-D92F-4F22-9937-D73D74153118}" type="datetimeFigureOut">
              <a:rPr lang="zh-HK" altLang="en-US"/>
              <a:pPr>
                <a:defRPr/>
              </a:pPr>
              <a:t>4/3/2019</a:t>
            </a:fld>
            <a:endParaRPr lang="zh-HK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CECCF5-354C-47D8-A74A-7FE67DF0BE66}" type="slidenum">
              <a:rPr lang="zh-HK" altLang="en-US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373439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D5D94D3-367B-4AFC-BB10-09202E6B659C}" type="datetimeFigureOut">
              <a:rPr lang="zh-HK" altLang="en-US"/>
              <a:pPr>
                <a:defRPr/>
              </a:pPr>
              <a:t>4/3/2019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98E047-D52E-4760-B037-821469517535}" type="slidenum">
              <a:rPr lang="zh-HK" altLang="en-US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818316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50759A6-8F66-4172-BC65-9D6416858155}" type="datetimeFigureOut">
              <a:rPr lang="zh-HK" altLang="en-US"/>
              <a:pPr>
                <a:defRPr/>
              </a:pPr>
              <a:t>4/3/2019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F6DAB0-1B40-451B-821C-9F3A2B89BFCD}" type="slidenum">
              <a:rPr lang="zh-HK" altLang="en-US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12200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GB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64881" y="1762126"/>
            <a:ext cx="41338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GB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9408" y="1762126"/>
            <a:ext cx="41338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533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GB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GB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270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270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0890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394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3397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en-GB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538" y="273051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GB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229328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en-GB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500603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gray">
          <a:xfrm>
            <a:off x="0" y="6397625"/>
            <a:ext cx="9145588" cy="457200"/>
          </a:xfrm>
          <a:prstGeom prst="rect">
            <a:avLst/>
          </a:prstGeom>
          <a:solidFill>
            <a:srgbClr val="ED6B0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GB" altLang="en-US" sz="1000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65125" y="395288"/>
            <a:ext cx="8407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8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1762125"/>
            <a:ext cx="84074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</p:txBody>
      </p:sp>
      <p:pic>
        <p:nvPicPr>
          <p:cNvPr id="1029" name="Picture 16" descr="Pearson_Bound_Whit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063" y="6356350"/>
            <a:ext cx="1528762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17" descr="Pearson_Strap_Bound_Whit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6350"/>
            <a:ext cx="176212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75" r:id="rId1"/>
    <p:sldLayoutId id="2147485076" r:id="rId2"/>
    <p:sldLayoutId id="2147485077" r:id="rId3"/>
    <p:sldLayoutId id="2147485078" r:id="rId4"/>
    <p:sldLayoutId id="2147485079" r:id="rId5"/>
    <p:sldLayoutId id="2147485080" r:id="rId6"/>
    <p:sldLayoutId id="2147485081" r:id="rId7"/>
    <p:sldLayoutId id="2147485082" r:id="rId8"/>
    <p:sldLayoutId id="2147485083" r:id="rId9"/>
    <p:sldLayoutId id="2147485084" r:id="rId10"/>
    <p:sldLayoutId id="2147485085" r:id="rId11"/>
  </p:sldLayoutIdLst>
  <p:txStyles>
    <p:titleStyle>
      <a:lvl1pPr algn="l" rtl="0" eaLnBrk="0" fontAlgn="base" hangingPunct="0">
        <a:spcBef>
          <a:spcPct val="40000"/>
        </a:spcBef>
        <a:spcAft>
          <a:spcPct val="0"/>
        </a:spcAft>
        <a:defRPr sz="3600" b="1">
          <a:solidFill>
            <a:srgbClr val="ED6B0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40000"/>
        </a:spcBef>
        <a:spcAft>
          <a:spcPct val="0"/>
        </a:spcAft>
        <a:defRPr sz="3600" b="1">
          <a:solidFill>
            <a:srgbClr val="ED6B06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40000"/>
        </a:spcBef>
        <a:spcAft>
          <a:spcPct val="0"/>
        </a:spcAft>
        <a:defRPr sz="3600" b="1">
          <a:solidFill>
            <a:srgbClr val="ED6B06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40000"/>
        </a:spcBef>
        <a:spcAft>
          <a:spcPct val="0"/>
        </a:spcAft>
        <a:defRPr sz="3600" b="1">
          <a:solidFill>
            <a:srgbClr val="ED6B06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40000"/>
        </a:spcBef>
        <a:spcAft>
          <a:spcPct val="0"/>
        </a:spcAft>
        <a:defRPr sz="3600" b="1">
          <a:solidFill>
            <a:srgbClr val="ED6B06"/>
          </a:solidFill>
          <a:latin typeface="Verdana" pitchFamily="34" charset="0"/>
          <a:cs typeface="Arial" charset="0"/>
        </a:defRPr>
      </a:lvl5pPr>
      <a:lvl6pPr marL="457200" algn="l" rtl="0" fontAlgn="base">
        <a:spcBef>
          <a:spcPct val="40000"/>
        </a:spcBef>
        <a:spcAft>
          <a:spcPct val="0"/>
        </a:spcAft>
        <a:defRPr sz="3600" b="1">
          <a:solidFill>
            <a:srgbClr val="ED6B06"/>
          </a:solidFill>
          <a:latin typeface="Verdana" pitchFamily="34" charset="0"/>
          <a:cs typeface="Arial" charset="0"/>
        </a:defRPr>
      </a:lvl6pPr>
      <a:lvl7pPr marL="914400" algn="l" rtl="0" fontAlgn="base">
        <a:spcBef>
          <a:spcPct val="40000"/>
        </a:spcBef>
        <a:spcAft>
          <a:spcPct val="0"/>
        </a:spcAft>
        <a:defRPr sz="3600" b="1">
          <a:solidFill>
            <a:srgbClr val="ED6B06"/>
          </a:solidFill>
          <a:latin typeface="Verdana" pitchFamily="34" charset="0"/>
          <a:cs typeface="Arial" charset="0"/>
        </a:defRPr>
      </a:lvl7pPr>
      <a:lvl8pPr marL="1371600" algn="l" rtl="0" fontAlgn="base">
        <a:spcBef>
          <a:spcPct val="40000"/>
        </a:spcBef>
        <a:spcAft>
          <a:spcPct val="0"/>
        </a:spcAft>
        <a:defRPr sz="3600" b="1">
          <a:solidFill>
            <a:srgbClr val="ED6B06"/>
          </a:solidFill>
          <a:latin typeface="Verdana" pitchFamily="34" charset="0"/>
          <a:cs typeface="Arial" charset="0"/>
        </a:defRPr>
      </a:lvl8pPr>
      <a:lvl9pPr marL="1828800" algn="l" rtl="0" fontAlgn="base">
        <a:spcBef>
          <a:spcPct val="40000"/>
        </a:spcBef>
        <a:spcAft>
          <a:spcPct val="0"/>
        </a:spcAft>
        <a:defRPr sz="3600" b="1">
          <a:solidFill>
            <a:srgbClr val="ED6B06"/>
          </a:solidFill>
          <a:latin typeface="Verdana" pitchFamily="34" charset="0"/>
          <a:cs typeface="Arial" charset="0"/>
        </a:defRPr>
      </a:lvl9pPr>
    </p:titleStyle>
    <p:bodyStyle>
      <a:lvl1pPr algn="l" rtl="0" eaLnBrk="0" fontAlgn="base" hangingPunct="0">
        <a:spcBef>
          <a:spcPct val="0"/>
        </a:spcBef>
        <a:spcAft>
          <a:spcPct val="0"/>
        </a:spcAft>
        <a:buSzPct val="80000"/>
        <a:buFont typeface="Verdana" pitchFamily="34" charset="0"/>
        <a:defRPr sz="2400" b="1">
          <a:solidFill>
            <a:schemeClr val="tx2"/>
          </a:solidFill>
          <a:latin typeface="+mn-lt"/>
          <a:ea typeface="+mn-ea"/>
          <a:cs typeface="+mn-cs"/>
        </a:defRPr>
      </a:lvl1pPr>
      <a:lvl2pPr marL="3175" indent="-1588" algn="l" rtl="0" eaLnBrk="0" fontAlgn="base" hangingPunct="0">
        <a:spcBef>
          <a:spcPct val="0"/>
        </a:spcBef>
        <a:spcAft>
          <a:spcPct val="0"/>
        </a:spcAft>
        <a:buSzPct val="80000"/>
        <a:buFont typeface="Verdana" pitchFamily="34" charset="0"/>
        <a:defRPr sz="2400">
          <a:solidFill>
            <a:schemeClr val="tx1"/>
          </a:solidFill>
          <a:latin typeface="+mn-lt"/>
          <a:cs typeface="+mn-cs"/>
        </a:defRPr>
      </a:lvl2pPr>
      <a:lvl3pPr marL="879475" indent="-165100" algn="l" rtl="0" eaLnBrk="0" fontAlgn="base" hangingPunct="0">
        <a:spcBef>
          <a:spcPct val="0"/>
        </a:spcBef>
        <a:spcAft>
          <a:spcPct val="0"/>
        </a:spcAft>
        <a:buSzPct val="80000"/>
        <a:buFont typeface="Arial" charset="0"/>
        <a:buChar char="–"/>
        <a:defRPr sz="2400">
          <a:solidFill>
            <a:schemeClr val="tx1"/>
          </a:solidFill>
          <a:latin typeface="+mn-lt"/>
          <a:cs typeface="+mn-cs"/>
        </a:defRPr>
      </a:lvl3pPr>
      <a:lvl4pPr marL="1243013" indent="-184150" algn="l" rtl="0" eaLnBrk="0" fontAlgn="base" hangingPunct="0">
        <a:spcBef>
          <a:spcPct val="0"/>
        </a:spcBef>
        <a:spcAft>
          <a:spcPct val="0"/>
        </a:spcAft>
        <a:buSzPct val="80000"/>
        <a:buFont typeface="Arial" charset="0"/>
        <a:buChar char="○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9"/>
          <p:cNvSpPr>
            <a:spLocks noChangeArrowheads="1"/>
          </p:cNvSpPr>
          <p:nvPr/>
        </p:nvSpPr>
        <p:spPr bwMode="gray">
          <a:xfrm>
            <a:off x="0" y="6397625"/>
            <a:ext cx="9145588" cy="457200"/>
          </a:xfrm>
          <a:prstGeom prst="rect">
            <a:avLst/>
          </a:prstGeom>
          <a:solidFill>
            <a:srgbClr val="ED6B0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GB" altLang="en-US" sz="1000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65125" y="395288"/>
            <a:ext cx="5581650" cy="305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3562350"/>
            <a:ext cx="5581650" cy="255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32111" name="Rectangle 1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506413" y="6546850"/>
            <a:ext cx="4984750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900">
                <a:solidFill>
                  <a:srgbClr val="FBF5EA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GB" altLang="en-US"/>
              <a:t>Presentation Title runs here  l  00/00/00</a:t>
            </a:r>
          </a:p>
        </p:txBody>
      </p:sp>
      <p:sp>
        <p:nvSpPr>
          <p:cNvPr id="132112" name="Rectangle 1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268288" y="6546850"/>
            <a:ext cx="331787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FBF5EA"/>
                </a:solidFill>
                <a:latin typeface="Verdana" pitchFamily="34" charset="0"/>
              </a:defRPr>
            </a:lvl1pPr>
          </a:lstStyle>
          <a:p>
            <a:fld id="{103CB74F-6A39-43CE-995D-27DD1B4A313F}" type="slidenum">
              <a:rPr lang="en-GB" altLang="en-US"/>
              <a:pPr/>
              <a:t>‹#›</a:t>
            </a:fld>
            <a:r>
              <a:rPr lang="en-GB" altLang="en-US"/>
              <a:t> </a:t>
            </a:r>
          </a:p>
        </p:txBody>
      </p:sp>
      <p:pic>
        <p:nvPicPr>
          <p:cNvPr id="2055" name="Picture 17" descr="Pearson_Bound_Whit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063" y="6356350"/>
            <a:ext cx="1528762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Line 18"/>
          <p:cNvSpPr>
            <a:spLocks noChangeShapeType="1"/>
          </p:cNvSpPr>
          <p:nvPr/>
        </p:nvSpPr>
        <p:spPr bwMode="gray">
          <a:xfrm>
            <a:off x="0" y="6397625"/>
            <a:ext cx="9139238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86" r:id="rId1"/>
    <p:sldLayoutId id="2147485087" r:id="rId2"/>
    <p:sldLayoutId id="2147485088" r:id="rId3"/>
    <p:sldLayoutId id="2147485089" r:id="rId4"/>
    <p:sldLayoutId id="2147485090" r:id="rId5"/>
    <p:sldLayoutId id="2147485091" r:id="rId6"/>
    <p:sldLayoutId id="2147485092" r:id="rId7"/>
    <p:sldLayoutId id="2147485093" r:id="rId8"/>
    <p:sldLayoutId id="2147485094" r:id="rId9"/>
    <p:sldLayoutId id="2147485095" r:id="rId10"/>
    <p:sldLayoutId id="2147485096" r:id="rId11"/>
  </p:sldLayoutIdLst>
  <p:hf hdr="0" dt="0"/>
  <p:txStyles>
    <p:titleStyle>
      <a:lvl1pPr algn="l" rtl="0" eaLnBrk="0" fontAlgn="base" hangingPunct="0">
        <a:spcBef>
          <a:spcPct val="40000"/>
        </a:spcBef>
        <a:spcAft>
          <a:spcPct val="0"/>
        </a:spcAft>
        <a:defRPr sz="3600" b="1">
          <a:solidFill>
            <a:srgbClr val="ED6B0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40000"/>
        </a:spcBef>
        <a:spcAft>
          <a:spcPct val="0"/>
        </a:spcAft>
        <a:defRPr sz="3600" b="1">
          <a:solidFill>
            <a:srgbClr val="ED6B06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40000"/>
        </a:spcBef>
        <a:spcAft>
          <a:spcPct val="0"/>
        </a:spcAft>
        <a:defRPr sz="3600" b="1">
          <a:solidFill>
            <a:srgbClr val="ED6B06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40000"/>
        </a:spcBef>
        <a:spcAft>
          <a:spcPct val="0"/>
        </a:spcAft>
        <a:defRPr sz="3600" b="1">
          <a:solidFill>
            <a:srgbClr val="ED6B06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40000"/>
        </a:spcBef>
        <a:spcAft>
          <a:spcPct val="0"/>
        </a:spcAft>
        <a:defRPr sz="3600" b="1">
          <a:solidFill>
            <a:srgbClr val="ED6B06"/>
          </a:solidFill>
          <a:latin typeface="Verdana" pitchFamily="34" charset="0"/>
          <a:cs typeface="Arial" charset="0"/>
        </a:defRPr>
      </a:lvl5pPr>
      <a:lvl6pPr marL="457200" algn="l" rtl="0" fontAlgn="base">
        <a:spcBef>
          <a:spcPct val="40000"/>
        </a:spcBef>
        <a:spcAft>
          <a:spcPct val="0"/>
        </a:spcAft>
        <a:defRPr sz="3600" b="1">
          <a:solidFill>
            <a:srgbClr val="ED6B06"/>
          </a:solidFill>
          <a:latin typeface="Verdana" pitchFamily="34" charset="0"/>
          <a:cs typeface="Arial" charset="0"/>
        </a:defRPr>
      </a:lvl6pPr>
      <a:lvl7pPr marL="914400" algn="l" rtl="0" fontAlgn="base">
        <a:spcBef>
          <a:spcPct val="40000"/>
        </a:spcBef>
        <a:spcAft>
          <a:spcPct val="0"/>
        </a:spcAft>
        <a:defRPr sz="3600" b="1">
          <a:solidFill>
            <a:srgbClr val="ED6B06"/>
          </a:solidFill>
          <a:latin typeface="Verdana" pitchFamily="34" charset="0"/>
          <a:cs typeface="Arial" charset="0"/>
        </a:defRPr>
      </a:lvl7pPr>
      <a:lvl8pPr marL="1371600" algn="l" rtl="0" fontAlgn="base">
        <a:spcBef>
          <a:spcPct val="40000"/>
        </a:spcBef>
        <a:spcAft>
          <a:spcPct val="0"/>
        </a:spcAft>
        <a:defRPr sz="3600" b="1">
          <a:solidFill>
            <a:srgbClr val="ED6B06"/>
          </a:solidFill>
          <a:latin typeface="Verdana" pitchFamily="34" charset="0"/>
          <a:cs typeface="Arial" charset="0"/>
        </a:defRPr>
      </a:lvl8pPr>
      <a:lvl9pPr marL="1828800" algn="l" rtl="0" fontAlgn="base">
        <a:spcBef>
          <a:spcPct val="40000"/>
        </a:spcBef>
        <a:spcAft>
          <a:spcPct val="0"/>
        </a:spcAft>
        <a:defRPr sz="3600" b="1">
          <a:solidFill>
            <a:srgbClr val="ED6B06"/>
          </a:solidFill>
          <a:latin typeface="Verdana" pitchFamily="34" charset="0"/>
          <a:cs typeface="Arial" charset="0"/>
        </a:defRPr>
      </a:lvl9pPr>
    </p:titleStyle>
    <p:bodyStyle>
      <a:lvl1pPr algn="l" rtl="0" eaLnBrk="0" fontAlgn="base" hangingPunct="0">
        <a:spcBef>
          <a:spcPct val="0"/>
        </a:spcBef>
        <a:spcAft>
          <a:spcPct val="0"/>
        </a:spcAft>
        <a:buSzPct val="80000"/>
        <a:buFont typeface="Verdana" pitchFamily="34" charset="0"/>
        <a:defRPr sz="2400" b="1">
          <a:solidFill>
            <a:srgbClr val="ED6B06"/>
          </a:solidFill>
          <a:latin typeface="+mn-lt"/>
          <a:ea typeface="+mn-ea"/>
          <a:cs typeface="+mn-cs"/>
        </a:defRPr>
      </a:lvl1pPr>
      <a:lvl2pPr marL="1588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itchFamily="34" charset="0"/>
        <a:defRPr sz="1200" b="1">
          <a:solidFill>
            <a:schemeClr val="tx1"/>
          </a:solidFill>
          <a:latin typeface="+mn-lt"/>
          <a:cs typeface="+mn-cs"/>
        </a:defRPr>
      </a:lvl2pPr>
      <a:lvl3pPr marL="350838" indent="-166688" algn="l" defTabSz="85725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itchFamily="34" charset="0"/>
        <a:buChar char="•"/>
        <a:defRPr sz="1200">
          <a:solidFill>
            <a:schemeClr val="tx1"/>
          </a:solidFill>
          <a:latin typeface="+mn-lt"/>
          <a:cs typeface="+mn-cs"/>
        </a:defRPr>
      </a:lvl3pPr>
      <a:lvl4pPr marL="541338" indent="-188913" algn="l" defTabSz="85725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4pPr>
      <a:lvl5pPr marL="722313" indent="-179388" algn="l" defTabSz="85725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200">
          <a:solidFill>
            <a:schemeClr val="tx1"/>
          </a:solidFill>
          <a:latin typeface="+mn-lt"/>
          <a:cs typeface="+mn-cs"/>
        </a:defRPr>
      </a:lvl5pPr>
      <a:lvl6pPr marL="1179513" indent="-179388" algn="l" defTabSz="857250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200">
          <a:solidFill>
            <a:schemeClr val="tx1"/>
          </a:solidFill>
          <a:latin typeface="+mn-lt"/>
          <a:cs typeface="+mn-cs"/>
        </a:defRPr>
      </a:lvl6pPr>
      <a:lvl7pPr marL="1636713" indent="-179388" algn="l" defTabSz="857250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200">
          <a:solidFill>
            <a:schemeClr val="tx1"/>
          </a:solidFill>
          <a:latin typeface="+mn-lt"/>
          <a:cs typeface="+mn-cs"/>
        </a:defRPr>
      </a:lvl7pPr>
      <a:lvl8pPr marL="2093913" indent="-179388" algn="l" defTabSz="857250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200">
          <a:solidFill>
            <a:schemeClr val="tx1"/>
          </a:solidFill>
          <a:latin typeface="+mn-lt"/>
          <a:cs typeface="+mn-cs"/>
        </a:defRPr>
      </a:lvl8pPr>
      <a:lvl9pPr marL="2551113" indent="-179388" algn="l" defTabSz="857250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zh-HK" altLang="en-US" smtClean="0"/>
          </a:p>
        </p:txBody>
      </p:sp>
      <p:sp>
        <p:nvSpPr>
          <p:cNvPr id="3075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 smtClean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9969C65-84E8-4940-9028-BA809003F547}" type="datetimeFigureOut">
              <a:rPr lang="zh-HK" altLang="en-US"/>
              <a:pPr>
                <a:defRPr/>
              </a:pPr>
              <a:t>4/3/2019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01E3B46C-C840-4FF3-A188-094F52F5B883}" type="slidenum">
              <a:rPr lang="zh-HK" altLang="en-US"/>
              <a:pPr/>
              <a:t>‹#›</a:t>
            </a:fld>
            <a:endParaRPr lang="zh-H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97" r:id="rId1"/>
    <p:sldLayoutId id="2147485098" r:id="rId2"/>
    <p:sldLayoutId id="2147485099" r:id="rId3"/>
    <p:sldLayoutId id="2147485100" r:id="rId4"/>
    <p:sldLayoutId id="2147485101" r:id="rId5"/>
    <p:sldLayoutId id="2147485102" r:id="rId6"/>
    <p:sldLayoutId id="2147485103" r:id="rId7"/>
    <p:sldLayoutId id="2147485104" r:id="rId8"/>
    <p:sldLayoutId id="2147485105" r:id="rId9"/>
    <p:sldLayoutId id="2147485106" r:id="rId10"/>
    <p:sldLayoutId id="21474851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.wav"/><Relationship Id="rId6" Type="http://schemas.openxmlformats.org/officeDocument/2006/relationships/image" Target="../media/image13.png"/><Relationship Id="rId5" Type="http://schemas.openxmlformats.org/officeDocument/2006/relationships/slide" Target="slide16.xml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16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notesSlide" Target="../notesSlides/notesSlide17.xml"/><Relationship Id="rId7" Type="http://schemas.openxmlformats.org/officeDocument/2006/relationships/slide" Target="slide16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3.wav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slide" Target="slide16.xml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slide" Target="slide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slide" Target="slide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slide" Target="slide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slide" Target="slide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.wav"/><Relationship Id="rId6" Type="http://schemas.openxmlformats.org/officeDocument/2006/relationships/image" Target="../media/image13.png"/><Relationship Id="rId5" Type="http://schemas.openxmlformats.org/officeDocument/2006/relationships/slide" Target="slide16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slide" Target="slide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slide" Target="slide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1" descr="C:\Users\utangv2\Desktop\PLE2E grammar PPT small pics\used in 1A\3000_6_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42"/>
          <a:stretch>
            <a:fillRect/>
          </a:stretch>
        </p:blipFill>
        <p:spPr bwMode="auto">
          <a:xfrm>
            <a:off x="0" y="1924050"/>
            <a:ext cx="914400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0" y="2185988"/>
            <a:ext cx="9144000" cy="4672012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1" lang="zh-HK" altLang="en-US">
              <a:solidFill>
                <a:prstClr val="white"/>
              </a:solidFill>
            </a:endParaRPr>
          </a:p>
        </p:txBody>
      </p:sp>
      <p:sp>
        <p:nvSpPr>
          <p:cNvPr id="14" name="矩形 4"/>
          <p:cNvSpPr/>
          <p:nvPr/>
        </p:nvSpPr>
        <p:spPr>
          <a:xfrm>
            <a:off x="-12700" y="0"/>
            <a:ext cx="9180513" cy="3240088"/>
          </a:xfrm>
          <a:custGeom>
            <a:avLst/>
            <a:gdLst>
              <a:gd name="connsiteX0" fmla="*/ 0 w 9144000"/>
              <a:gd name="connsiteY0" fmla="*/ 0 h 3831771"/>
              <a:gd name="connsiteX1" fmla="*/ 9144000 w 9144000"/>
              <a:gd name="connsiteY1" fmla="*/ 0 h 3831771"/>
              <a:gd name="connsiteX2" fmla="*/ 9144000 w 9144000"/>
              <a:gd name="connsiteY2" fmla="*/ 3831771 h 3831771"/>
              <a:gd name="connsiteX3" fmla="*/ 0 w 9144000"/>
              <a:gd name="connsiteY3" fmla="*/ 3831771 h 3831771"/>
              <a:gd name="connsiteX4" fmla="*/ 0 w 9144000"/>
              <a:gd name="connsiteY4" fmla="*/ 0 h 3831771"/>
              <a:gd name="connsiteX0" fmla="*/ 0 w 9144000"/>
              <a:gd name="connsiteY0" fmla="*/ 0 h 3831771"/>
              <a:gd name="connsiteX1" fmla="*/ 9144000 w 9144000"/>
              <a:gd name="connsiteY1" fmla="*/ 0 h 3831771"/>
              <a:gd name="connsiteX2" fmla="*/ 9144000 w 9144000"/>
              <a:gd name="connsiteY2" fmla="*/ 3831771 h 3831771"/>
              <a:gd name="connsiteX3" fmla="*/ 0 w 9144000"/>
              <a:gd name="connsiteY3" fmla="*/ 3831771 h 3831771"/>
              <a:gd name="connsiteX4" fmla="*/ 0 w 9144000"/>
              <a:gd name="connsiteY4" fmla="*/ 3802743 h 3831771"/>
              <a:gd name="connsiteX5" fmla="*/ 0 w 9144000"/>
              <a:gd name="connsiteY5" fmla="*/ 0 h 3831771"/>
              <a:gd name="connsiteX0" fmla="*/ 0 w 9144000"/>
              <a:gd name="connsiteY0" fmla="*/ 0 h 3831772"/>
              <a:gd name="connsiteX1" fmla="*/ 9144000 w 9144000"/>
              <a:gd name="connsiteY1" fmla="*/ 0 h 3831772"/>
              <a:gd name="connsiteX2" fmla="*/ 9144000 w 9144000"/>
              <a:gd name="connsiteY2" fmla="*/ 3831771 h 3831772"/>
              <a:gd name="connsiteX3" fmla="*/ 0 w 9144000"/>
              <a:gd name="connsiteY3" fmla="*/ 3831771 h 3831772"/>
              <a:gd name="connsiteX4" fmla="*/ 609600 w 9144000"/>
              <a:gd name="connsiteY4" fmla="*/ 3831772 h 3831772"/>
              <a:gd name="connsiteX5" fmla="*/ 0 w 9144000"/>
              <a:gd name="connsiteY5" fmla="*/ 0 h 3831772"/>
              <a:gd name="connsiteX0" fmla="*/ 0 w 9144000"/>
              <a:gd name="connsiteY0" fmla="*/ 0 h 3846287"/>
              <a:gd name="connsiteX1" fmla="*/ 9144000 w 9144000"/>
              <a:gd name="connsiteY1" fmla="*/ 0 h 3846287"/>
              <a:gd name="connsiteX2" fmla="*/ 9144000 w 9144000"/>
              <a:gd name="connsiteY2" fmla="*/ 3831771 h 3846287"/>
              <a:gd name="connsiteX3" fmla="*/ 0 w 9144000"/>
              <a:gd name="connsiteY3" fmla="*/ 3831771 h 3846287"/>
              <a:gd name="connsiteX4" fmla="*/ 0 w 9144000"/>
              <a:gd name="connsiteY4" fmla="*/ 3846287 h 3846287"/>
              <a:gd name="connsiteX5" fmla="*/ 0 w 9144000"/>
              <a:gd name="connsiteY5" fmla="*/ 0 h 3846287"/>
              <a:gd name="connsiteX0" fmla="*/ 508000 w 9652000"/>
              <a:gd name="connsiteY0" fmla="*/ 0 h 3831772"/>
              <a:gd name="connsiteX1" fmla="*/ 9652000 w 9652000"/>
              <a:gd name="connsiteY1" fmla="*/ 0 h 3831772"/>
              <a:gd name="connsiteX2" fmla="*/ 9652000 w 9652000"/>
              <a:gd name="connsiteY2" fmla="*/ 3831771 h 3831772"/>
              <a:gd name="connsiteX3" fmla="*/ 508000 w 9652000"/>
              <a:gd name="connsiteY3" fmla="*/ 3831771 h 3831772"/>
              <a:gd name="connsiteX4" fmla="*/ 0 w 9652000"/>
              <a:gd name="connsiteY4" fmla="*/ 3831772 h 3831772"/>
              <a:gd name="connsiteX5" fmla="*/ 508000 w 9652000"/>
              <a:gd name="connsiteY5" fmla="*/ 0 h 3831772"/>
              <a:gd name="connsiteX0" fmla="*/ 508000 w 9652000"/>
              <a:gd name="connsiteY0" fmla="*/ 0 h 3831772"/>
              <a:gd name="connsiteX1" fmla="*/ 9652000 w 9652000"/>
              <a:gd name="connsiteY1" fmla="*/ 0 h 3831772"/>
              <a:gd name="connsiteX2" fmla="*/ 9652000 w 9652000"/>
              <a:gd name="connsiteY2" fmla="*/ 3831771 h 3831772"/>
              <a:gd name="connsiteX3" fmla="*/ 2133600 w 9652000"/>
              <a:gd name="connsiteY3" fmla="*/ 3831771 h 3831772"/>
              <a:gd name="connsiteX4" fmla="*/ 0 w 9652000"/>
              <a:gd name="connsiteY4" fmla="*/ 3831772 h 3831772"/>
              <a:gd name="connsiteX5" fmla="*/ 508000 w 9652000"/>
              <a:gd name="connsiteY5" fmla="*/ 0 h 3831772"/>
              <a:gd name="connsiteX0" fmla="*/ 0 w 9144000"/>
              <a:gd name="connsiteY0" fmla="*/ 0 h 3831771"/>
              <a:gd name="connsiteX1" fmla="*/ 9144000 w 9144000"/>
              <a:gd name="connsiteY1" fmla="*/ 0 h 3831771"/>
              <a:gd name="connsiteX2" fmla="*/ 9144000 w 9144000"/>
              <a:gd name="connsiteY2" fmla="*/ 3831771 h 3831771"/>
              <a:gd name="connsiteX3" fmla="*/ 1625600 w 9144000"/>
              <a:gd name="connsiteY3" fmla="*/ 3831771 h 3831771"/>
              <a:gd name="connsiteX4" fmla="*/ 0 w 9144000"/>
              <a:gd name="connsiteY4" fmla="*/ 3817258 h 3831771"/>
              <a:gd name="connsiteX5" fmla="*/ 0 w 9144000"/>
              <a:gd name="connsiteY5" fmla="*/ 0 h 3831771"/>
              <a:gd name="connsiteX0" fmla="*/ 0 w 9144000"/>
              <a:gd name="connsiteY0" fmla="*/ 0 h 4252686"/>
              <a:gd name="connsiteX1" fmla="*/ 9144000 w 9144000"/>
              <a:gd name="connsiteY1" fmla="*/ 0 h 4252686"/>
              <a:gd name="connsiteX2" fmla="*/ 9144000 w 9144000"/>
              <a:gd name="connsiteY2" fmla="*/ 3831771 h 4252686"/>
              <a:gd name="connsiteX3" fmla="*/ 1625600 w 9144000"/>
              <a:gd name="connsiteY3" fmla="*/ 3831771 h 4252686"/>
              <a:gd name="connsiteX4" fmla="*/ 769257 w 9144000"/>
              <a:gd name="connsiteY4" fmla="*/ 4252686 h 4252686"/>
              <a:gd name="connsiteX5" fmla="*/ 0 w 9144000"/>
              <a:gd name="connsiteY5" fmla="*/ 3817258 h 4252686"/>
              <a:gd name="connsiteX6" fmla="*/ 0 w 9144000"/>
              <a:gd name="connsiteY6" fmla="*/ 0 h 4252686"/>
              <a:gd name="connsiteX0" fmla="*/ 0 w 9144000"/>
              <a:gd name="connsiteY0" fmla="*/ 0 h 4252686"/>
              <a:gd name="connsiteX1" fmla="*/ 9144000 w 9144000"/>
              <a:gd name="connsiteY1" fmla="*/ 0 h 4252686"/>
              <a:gd name="connsiteX2" fmla="*/ 9144000 w 9144000"/>
              <a:gd name="connsiteY2" fmla="*/ 3831771 h 4252686"/>
              <a:gd name="connsiteX3" fmla="*/ 1625600 w 9144000"/>
              <a:gd name="connsiteY3" fmla="*/ 3831771 h 4252686"/>
              <a:gd name="connsiteX4" fmla="*/ 769257 w 9144000"/>
              <a:gd name="connsiteY4" fmla="*/ 4252686 h 4252686"/>
              <a:gd name="connsiteX5" fmla="*/ 0 w 9144000"/>
              <a:gd name="connsiteY5" fmla="*/ 3817258 h 4252686"/>
              <a:gd name="connsiteX6" fmla="*/ 0 w 9144000"/>
              <a:gd name="connsiteY6" fmla="*/ 0 h 4252686"/>
              <a:gd name="connsiteX0" fmla="*/ 0 w 9144000"/>
              <a:gd name="connsiteY0" fmla="*/ 0 h 4252686"/>
              <a:gd name="connsiteX1" fmla="*/ 9144000 w 9144000"/>
              <a:gd name="connsiteY1" fmla="*/ 0 h 4252686"/>
              <a:gd name="connsiteX2" fmla="*/ 9144000 w 9144000"/>
              <a:gd name="connsiteY2" fmla="*/ 3831771 h 4252686"/>
              <a:gd name="connsiteX3" fmla="*/ 2162629 w 9144000"/>
              <a:gd name="connsiteY3" fmla="*/ 3643086 h 4252686"/>
              <a:gd name="connsiteX4" fmla="*/ 769257 w 9144000"/>
              <a:gd name="connsiteY4" fmla="*/ 4252686 h 4252686"/>
              <a:gd name="connsiteX5" fmla="*/ 0 w 9144000"/>
              <a:gd name="connsiteY5" fmla="*/ 3817258 h 4252686"/>
              <a:gd name="connsiteX6" fmla="*/ 0 w 9144000"/>
              <a:gd name="connsiteY6" fmla="*/ 0 h 4252686"/>
              <a:gd name="connsiteX0" fmla="*/ 0 w 9144000"/>
              <a:gd name="connsiteY0" fmla="*/ 0 h 4252686"/>
              <a:gd name="connsiteX1" fmla="*/ 9144000 w 9144000"/>
              <a:gd name="connsiteY1" fmla="*/ 0 h 4252686"/>
              <a:gd name="connsiteX2" fmla="*/ 9144000 w 9144000"/>
              <a:gd name="connsiteY2" fmla="*/ 3831771 h 4252686"/>
              <a:gd name="connsiteX3" fmla="*/ 2162629 w 9144000"/>
              <a:gd name="connsiteY3" fmla="*/ 3643086 h 4252686"/>
              <a:gd name="connsiteX4" fmla="*/ 769257 w 9144000"/>
              <a:gd name="connsiteY4" fmla="*/ 4252686 h 4252686"/>
              <a:gd name="connsiteX5" fmla="*/ 0 w 9144000"/>
              <a:gd name="connsiteY5" fmla="*/ 3817258 h 4252686"/>
              <a:gd name="connsiteX6" fmla="*/ 0 w 9144000"/>
              <a:gd name="connsiteY6" fmla="*/ 0 h 4252686"/>
              <a:gd name="connsiteX0" fmla="*/ 0 w 9144000"/>
              <a:gd name="connsiteY0" fmla="*/ 0 h 4252686"/>
              <a:gd name="connsiteX1" fmla="*/ 9144000 w 9144000"/>
              <a:gd name="connsiteY1" fmla="*/ 0 h 4252686"/>
              <a:gd name="connsiteX2" fmla="*/ 9144000 w 9144000"/>
              <a:gd name="connsiteY2" fmla="*/ 3831771 h 4252686"/>
              <a:gd name="connsiteX3" fmla="*/ 2902857 w 9144000"/>
              <a:gd name="connsiteY3" fmla="*/ 3352801 h 4252686"/>
              <a:gd name="connsiteX4" fmla="*/ 769257 w 9144000"/>
              <a:gd name="connsiteY4" fmla="*/ 4252686 h 4252686"/>
              <a:gd name="connsiteX5" fmla="*/ 0 w 9144000"/>
              <a:gd name="connsiteY5" fmla="*/ 3817258 h 4252686"/>
              <a:gd name="connsiteX6" fmla="*/ 0 w 9144000"/>
              <a:gd name="connsiteY6" fmla="*/ 0 h 4252686"/>
              <a:gd name="connsiteX0" fmla="*/ 0 w 9144000"/>
              <a:gd name="connsiteY0" fmla="*/ 0 h 4252686"/>
              <a:gd name="connsiteX1" fmla="*/ 9144000 w 9144000"/>
              <a:gd name="connsiteY1" fmla="*/ 0 h 4252686"/>
              <a:gd name="connsiteX2" fmla="*/ 9144000 w 9144000"/>
              <a:gd name="connsiteY2" fmla="*/ 3831771 h 4252686"/>
              <a:gd name="connsiteX3" fmla="*/ 3570514 w 9144000"/>
              <a:gd name="connsiteY3" fmla="*/ 3280229 h 4252686"/>
              <a:gd name="connsiteX4" fmla="*/ 769257 w 9144000"/>
              <a:gd name="connsiteY4" fmla="*/ 4252686 h 4252686"/>
              <a:gd name="connsiteX5" fmla="*/ 0 w 9144000"/>
              <a:gd name="connsiteY5" fmla="*/ 3817258 h 4252686"/>
              <a:gd name="connsiteX6" fmla="*/ 0 w 9144000"/>
              <a:gd name="connsiteY6" fmla="*/ 0 h 4252686"/>
              <a:gd name="connsiteX0" fmla="*/ 0 w 9144000"/>
              <a:gd name="connsiteY0" fmla="*/ 0 h 4252686"/>
              <a:gd name="connsiteX1" fmla="*/ 9144000 w 9144000"/>
              <a:gd name="connsiteY1" fmla="*/ 0 h 4252686"/>
              <a:gd name="connsiteX2" fmla="*/ 9129486 w 9144000"/>
              <a:gd name="connsiteY2" fmla="*/ 3991428 h 4252686"/>
              <a:gd name="connsiteX3" fmla="*/ 3570514 w 9144000"/>
              <a:gd name="connsiteY3" fmla="*/ 3280229 h 4252686"/>
              <a:gd name="connsiteX4" fmla="*/ 769257 w 9144000"/>
              <a:gd name="connsiteY4" fmla="*/ 4252686 h 4252686"/>
              <a:gd name="connsiteX5" fmla="*/ 0 w 9144000"/>
              <a:gd name="connsiteY5" fmla="*/ 3817258 h 4252686"/>
              <a:gd name="connsiteX6" fmla="*/ 0 w 9144000"/>
              <a:gd name="connsiteY6" fmla="*/ 0 h 4252686"/>
              <a:gd name="connsiteX0" fmla="*/ 0 w 9144000"/>
              <a:gd name="connsiteY0" fmla="*/ 0 h 4252686"/>
              <a:gd name="connsiteX1" fmla="*/ 9144000 w 9144000"/>
              <a:gd name="connsiteY1" fmla="*/ 0 h 4252686"/>
              <a:gd name="connsiteX2" fmla="*/ 9129486 w 9144000"/>
              <a:gd name="connsiteY2" fmla="*/ 3991428 h 4252686"/>
              <a:gd name="connsiteX3" fmla="*/ 3570514 w 9144000"/>
              <a:gd name="connsiteY3" fmla="*/ 3280229 h 4252686"/>
              <a:gd name="connsiteX4" fmla="*/ 769257 w 9144000"/>
              <a:gd name="connsiteY4" fmla="*/ 4252686 h 4252686"/>
              <a:gd name="connsiteX5" fmla="*/ 0 w 9144000"/>
              <a:gd name="connsiteY5" fmla="*/ 3817258 h 4252686"/>
              <a:gd name="connsiteX6" fmla="*/ 0 w 9144000"/>
              <a:gd name="connsiteY6" fmla="*/ 0 h 425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4252686">
                <a:moveTo>
                  <a:pt x="0" y="0"/>
                </a:moveTo>
                <a:lnTo>
                  <a:pt x="9144000" y="0"/>
                </a:lnTo>
                <a:lnTo>
                  <a:pt x="9129486" y="3991428"/>
                </a:lnTo>
                <a:cubicBezTo>
                  <a:pt x="6932991" y="3420533"/>
                  <a:pt x="6187924" y="2878667"/>
                  <a:pt x="3570514" y="3280229"/>
                </a:cubicBezTo>
                <a:cubicBezTo>
                  <a:pt x="3227009" y="3280229"/>
                  <a:pt x="1083733" y="4093029"/>
                  <a:pt x="769257" y="4252686"/>
                </a:cubicBezTo>
                <a:lnTo>
                  <a:pt x="0" y="381725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490092">
                  <a:shade val="30000"/>
                  <a:satMod val="115000"/>
                </a:srgbClr>
              </a:gs>
              <a:gs pos="50000">
                <a:srgbClr val="490092">
                  <a:shade val="67500"/>
                  <a:satMod val="115000"/>
                </a:srgbClr>
              </a:gs>
              <a:gs pos="100000">
                <a:srgbClr val="49009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1" lang="zh-HK" altLang="en-US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-12700" y="0"/>
            <a:ext cx="9180513" cy="3022600"/>
          </a:xfrm>
          <a:custGeom>
            <a:avLst/>
            <a:gdLst>
              <a:gd name="connsiteX0" fmla="*/ 0 w 9144000"/>
              <a:gd name="connsiteY0" fmla="*/ 0 h 3831771"/>
              <a:gd name="connsiteX1" fmla="*/ 9144000 w 9144000"/>
              <a:gd name="connsiteY1" fmla="*/ 0 h 3831771"/>
              <a:gd name="connsiteX2" fmla="*/ 9144000 w 9144000"/>
              <a:gd name="connsiteY2" fmla="*/ 3831771 h 3831771"/>
              <a:gd name="connsiteX3" fmla="*/ 0 w 9144000"/>
              <a:gd name="connsiteY3" fmla="*/ 3831771 h 3831771"/>
              <a:gd name="connsiteX4" fmla="*/ 0 w 9144000"/>
              <a:gd name="connsiteY4" fmla="*/ 0 h 3831771"/>
              <a:gd name="connsiteX0" fmla="*/ 0 w 9144000"/>
              <a:gd name="connsiteY0" fmla="*/ 0 h 3831771"/>
              <a:gd name="connsiteX1" fmla="*/ 9144000 w 9144000"/>
              <a:gd name="connsiteY1" fmla="*/ 0 h 3831771"/>
              <a:gd name="connsiteX2" fmla="*/ 9144000 w 9144000"/>
              <a:gd name="connsiteY2" fmla="*/ 3831771 h 3831771"/>
              <a:gd name="connsiteX3" fmla="*/ 0 w 9144000"/>
              <a:gd name="connsiteY3" fmla="*/ 3831771 h 3831771"/>
              <a:gd name="connsiteX4" fmla="*/ 0 w 9144000"/>
              <a:gd name="connsiteY4" fmla="*/ 3802743 h 3831771"/>
              <a:gd name="connsiteX5" fmla="*/ 0 w 9144000"/>
              <a:gd name="connsiteY5" fmla="*/ 0 h 3831771"/>
              <a:gd name="connsiteX0" fmla="*/ 0 w 9144000"/>
              <a:gd name="connsiteY0" fmla="*/ 0 h 3831772"/>
              <a:gd name="connsiteX1" fmla="*/ 9144000 w 9144000"/>
              <a:gd name="connsiteY1" fmla="*/ 0 h 3831772"/>
              <a:gd name="connsiteX2" fmla="*/ 9144000 w 9144000"/>
              <a:gd name="connsiteY2" fmla="*/ 3831771 h 3831772"/>
              <a:gd name="connsiteX3" fmla="*/ 0 w 9144000"/>
              <a:gd name="connsiteY3" fmla="*/ 3831771 h 3831772"/>
              <a:gd name="connsiteX4" fmla="*/ 609600 w 9144000"/>
              <a:gd name="connsiteY4" fmla="*/ 3831772 h 3831772"/>
              <a:gd name="connsiteX5" fmla="*/ 0 w 9144000"/>
              <a:gd name="connsiteY5" fmla="*/ 0 h 3831772"/>
              <a:gd name="connsiteX0" fmla="*/ 0 w 9144000"/>
              <a:gd name="connsiteY0" fmla="*/ 0 h 3846287"/>
              <a:gd name="connsiteX1" fmla="*/ 9144000 w 9144000"/>
              <a:gd name="connsiteY1" fmla="*/ 0 h 3846287"/>
              <a:gd name="connsiteX2" fmla="*/ 9144000 w 9144000"/>
              <a:gd name="connsiteY2" fmla="*/ 3831771 h 3846287"/>
              <a:gd name="connsiteX3" fmla="*/ 0 w 9144000"/>
              <a:gd name="connsiteY3" fmla="*/ 3831771 h 3846287"/>
              <a:gd name="connsiteX4" fmla="*/ 0 w 9144000"/>
              <a:gd name="connsiteY4" fmla="*/ 3846287 h 3846287"/>
              <a:gd name="connsiteX5" fmla="*/ 0 w 9144000"/>
              <a:gd name="connsiteY5" fmla="*/ 0 h 3846287"/>
              <a:gd name="connsiteX0" fmla="*/ 508000 w 9652000"/>
              <a:gd name="connsiteY0" fmla="*/ 0 h 3831772"/>
              <a:gd name="connsiteX1" fmla="*/ 9652000 w 9652000"/>
              <a:gd name="connsiteY1" fmla="*/ 0 h 3831772"/>
              <a:gd name="connsiteX2" fmla="*/ 9652000 w 9652000"/>
              <a:gd name="connsiteY2" fmla="*/ 3831771 h 3831772"/>
              <a:gd name="connsiteX3" fmla="*/ 508000 w 9652000"/>
              <a:gd name="connsiteY3" fmla="*/ 3831771 h 3831772"/>
              <a:gd name="connsiteX4" fmla="*/ 0 w 9652000"/>
              <a:gd name="connsiteY4" fmla="*/ 3831772 h 3831772"/>
              <a:gd name="connsiteX5" fmla="*/ 508000 w 9652000"/>
              <a:gd name="connsiteY5" fmla="*/ 0 h 3831772"/>
              <a:gd name="connsiteX0" fmla="*/ 508000 w 9652000"/>
              <a:gd name="connsiteY0" fmla="*/ 0 h 3831772"/>
              <a:gd name="connsiteX1" fmla="*/ 9652000 w 9652000"/>
              <a:gd name="connsiteY1" fmla="*/ 0 h 3831772"/>
              <a:gd name="connsiteX2" fmla="*/ 9652000 w 9652000"/>
              <a:gd name="connsiteY2" fmla="*/ 3831771 h 3831772"/>
              <a:gd name="connsiteX3" fmla="*/ 2133600 w 9652000"/>
              <a:gd name="connsiteY3" fmla="*/ 3831771 h 3831772"/>
              <a:gd name="connsiteX4" fmla="*/ 0 w 9652000"/>
              <a:gd name="connsiteY4" fmla="*/ 3831772 h 3831772"/>
              <a:gd name="connsiteX5" fmla="*/ 508000 w 9652000"/>
              <a:gd name="connsiteY5" fmla="*/ 0 h 3831772"/>
              <a:gd name="connsiteX0" fmla="*/ 0 w 9144000"/>
              <a:gd name="connsiteY0" fmla="*/ 0 h 3831771"/>
              <a:gd name="connsiteX1" fmla="*/ 9144000 w 9144000"/>
              <a:gd name="connsiteY1" fmla="*/ 0 h 3831771"/>
              <a:gd name="connsiteX2" fmla="*/ 9144000 w 9144000"/>
              <a:gd name="connsiteY2" fmla="*/ 3831771 h 3831771"/>
              <a:gd name="connsiteX3" fmla="*/ 1625600 w 9144000"/>
              <a:gd name="connsiteY3" fmla="*/ 3831771 h 3831771"/>
              <a:gd name="connsiteX4" fmla="*/ 0 w 9144000"/>
              <a:gd name="connsiteY4" fmla="*/ 3817258 h 3831771"/>
              <a:gd name="connsiteX5" fmla="*/ 0 w 9144000"/>
              <a:gd name="connsiteY5" fmla="*/ 0 h 3831771"/>
              <a:gd name="connsiteX0" fmla="*/ 0 w 9144000"/>
              <a:gd name="connsiteY0" fmla="*/ 0 h 4252686"/>
              <a:gd name="connsiteX1" fmla="*/ 9144000 w 9144000"/>
              <a:gd name="connsiteY1" fmla="*/ 0 h 4252686"/>
              <a:gd name="connsiteX2" fmla="*/ 9144000 w 9144000"/>
              <a:gd name="connsiteY2" fmla="*/ 3831771 h 4252686"/>
              <a:gd name="connsiteX3" fmla="*/ 1625600 w 9144000"/>
              <a:gd name="connsiteY3" fmla="*/ 3831771 h 4252686"/>
              <a:gd name="connsiteX4" fmla="*/ 769257 w 9144000"/>
              <a:gd name="connsiteY4" fmla="*/ 4252686 h 4252686"/>
              <a:gd name="connsiteX5" fmla="*/ 0 w 9144000"/>
              <a:gd name="connsiteY5" fmla="*/ 3817258 h 4252686"/>
              <a:gd name="connsiteX6" fmla="*/ 0 w 9144000"/>
              <a:gd name="connsiteY6" fmla="*/ 0 h 4252686"/>
              <a:gd name="connsiteX0" fmla="*/ 0 w 9144000"/>
              <a:gd name="connsiteY0" fmla="*/ 0 h 4252686"/>
              <a:gd name="connsiteX1" fmla="*/ 9144000 w 9144000"/>
              <a:gd name="connsiteY1" fmla="*/ 0 h 4252686"/>
              <a:gd name="connsiteX2" fmla="*/ 9144000 w 9144000"/>
              <a:gd name="connsiteY2" fmla="*/ 3831771 h 4252686"/>
              <a:gd name="connsiteX3" fmla="*/ 1625600 w 9144000"/>
              <a:gd name="connsiteY3" fmla="*/ 3831771 h 4252686"/>
              <a:gd name="connsiteX4" fmla="*/ 769257 w 9144000"/>
              <a:gd name="connsiteY4" fmla="*/ 4252686 h 4252686"/>
              <a:gd name="connsiteX5" fmla="*/ 0 w 9144000"/>
              <a:gd name="connsiteY5" fmla="*/ 3817258 h 4252686"/>
              <a:gd name="connsiteX6" fmla="*/ 0 w 9144000"/>
              <a:gd name="connsiteY6" fmla="*/ 0 h 4252686"/>
              <a:gd name="connsiteX0" fmla="*/ 0 w 9144000"/>
              <a:gd name="connsiteY0" fmla="*/ 0 h 4252686"/>
              <a:gd name="connsiteX1" fmla="*/ 9144000 w 9144000"/>
              <a:gd name="connsiteY1" fmla="*/ 0 h 4252686"/>
              <a:gd name="connsiteX2" fmla="*/ 9144000 w 9144000"/>
              <a:gd name="connsiteY2" fmla="*/ 3831771 h 4252686"/>
              <a:gd name="connsiteX3" fmla="*/ 2162629 w 9144000"/>
              <a:gd name="connsiteY3" fmla="*/ 3643086 h 4252686"/>
              <a:gd name="connsiteX4" fmla="*/ 769257 w 9144000"/>
              <a:gd name="connsiteY4" fmla="*/ 4252686 h 4252686"/>
              <a:gd name="connsiteX5" fmla="*/ 0 w 9144000"/>
              <a:gd name="connsiteY5" fmla="*/ 3817258 h 4252686"/>
              <a:gd name="connsiteX6" fmla="*/ 0 w 9144000"/>
              <a:gd name="connsiteY6" fmla="*/ 0 h 4252686"/>
              <a:gd name="connsiteX0" fmla="*/ 0 w 9144000"/>
              <a:gd name="connsiteY0" fmla="*/ 0 h 4252686"/>
              <a:gd name="connsiteX1" fmla="*/ 9144000 w 9144000"/>
              <a:gd name="connsiteY1" fmla="*/ 0 h 4252686"/>
              <a:gd name="connsiteX2" fmla="*/ 9144000 w 9144000"/>
              <a:gd name="connsiteY2" fmla="*/ 3831771 h 4252686"/>
              <a:gd name="connsiteX3" fmla="*/ 2162629 w 9144000"/>
              <a:gd name="connsiteY3" fmla="*/ 3643086 h 4252686"/>
              <a:gd name="connsiteX4" fmla="*/ 769257 w 9144000"/>
              <a:gd name="connsiteY4" fmla="*/ 4252686 h 4252686"/>
              <a:gd name="connsiteX5" fmla="*/ 0 w 9144000"/>
              <a:gd name="connsiteY5" fmla="*/ 3817258 h 4252686"/>
              <a:gd name="connsiteX6" fmla="*/ 0 w 9144000"/>
              <a:gd name="connsiteY6" fmla="*/ 0 h 4252686"/>
              <a:gd name="connsiteX0" fmla="*/ 0 w 9144000"/>
              <a:gd name="connsiteY0" fmla="*/ 0 h 4252686"/>
              <a:gd name="connsiteX1" fmla="*/ 9144000 w 9144000"/>
              <a:gd name="connsiteY1" fmla="*/ 0 h 4252686"/>
              <a:gd name="connsiteX2" fmla="*/ 9144000 w 9144000"/>
              <a:gd name="connsiteY2" fmla="*/ 3831771 h 4252686"/>
              <a:gd name="connsiteX3" fmla="*/ 2902857 w 9144000"/>
              <a:gd name="connsiteY3" fmla="*/ 3352801 h 4252686"/>
              <a:gd name="connsiteX4" fmla="*/ 769257 w 9144000"/>
              <a:gd name="connsiteY4" fmla="*/ 4252686 h 4252686"/>
              <a:gd name="connsiteX5" fmla="*/ 0 w 9144000"/>
              <a:gd name="connsiteY5" fmla="*/ 3817258 h 4252686"/>
              <a:gd name="connsiteX6" fmla="*/ 0 w 9144000"/>
              <a:gd name="connsiteY6" fmla="*/ 0 h 4252686"/>
              <a:gd name="connsiteX0" fmla="*/ 0 w 9144000"/>
              <a:gd name="connsiteY0" fmla="*/ 0 h 4252686"/>
              <a:gd name="connsiteX1" fmla="*/ 9144000 w 9144000"/>
              <a:gd name="connsiteY1" fmla="*/ 0 h 4252686"/>
              <a:gd name="connsiteX2" fmla="*/ 9144000 w 9144000"/>
              <a:gd name="connsiteY2" fmla="*/ 3831771 h 4252686"/>
              <a:gd name="connsiteX3" fmla="*/ 3570514 w 9144000"/>
              <a:gd name="connsiteY3" fmla="*/ 3280229 h 4252686"/>
              <a:gd name="connsiteX4" fmla="*/ 769257 w 9144000"/>
              <a:gd name="connsiteY4" fmla="*/ 4252686 h 4252686"/>
              <a:gd name="connsiteX5" fmla="*/ 0 w 9144000"/>
              <a:gd name="connsiteY5" fmla="*/ 3817258 h 4252686"/>
              <a:gd name="connsiteX6" fmla="*/ 0 w 9144000"/>
              <a:gd name="connsiteY6" fmla="*/ 0 h 4252686"/>
              <a:gd name="connsiteX0" fmla="*/ 0 w 9144000"/>
              <a:gd name="connsiteY0" fmla="*/ 0 h 4252686"/>
              <a:gd name="connsiteX1" fmla="*/ 9144000 w 9144000"/>
              <a:gd name="connsiteY1" fmla="*/ 0 h 4252686"/>
              <a:gd name="connsiteX2" fmla="*/ 9129486 w 9144000"/>
              <a:gd name="connsiteY2" fmla="*/ 3991428 h 4252686"/>
              <a:gd name="connsiteX3" fmla="*/ 3570514 w 9144000"/>
              <a:gd name="connsiteY3" fmla="*/ 3280229 h 4252686"/>
              <a:gd name="connsiteX4" fmla="*/ 769257 w 9144000"/>
              <a:gd name="connsiteY4" fmla="*/ 4252686 h 4252686"/>
              <a:gd name="connsiteX5" fmla="*/ 0 w 9144000"/>
              <a:gd name="connsiteY5" fmla="*/ 3817258 h 4252686"/>
              <a:gd name="connsiteX6" fmla="*/ 0 w 9144000"/>
              <a:gd name="connsiteY6" fmla="*/ 0 h 4252686"/>
              <a:gd name="connsiteX0" fmla="*/ 0 w 9144000"/>
              <a:gd name="connsiteY0" fmla="*/ 0 h 4252686"/>
              <a:gd name="connsiteX1" fmla="*/ 9144000 w 9144000"/>
              <a:gd name="connsiteY1" fmla="*/ 0 h 4252686"/>
              <a:gd name="connsiteX2" fmla="*/ 9129486 w 9144000"/>
              <a:gd name="connsiteY2" fmla="*/ 3991428 h 4252686"/>
              <a:gd name="connsiteX3" fmla="*/ 3570514 w 9144000"/>
              <a:gd name="connsiteY3" fmla="*/ 3280229 h 4252686"/>
              <a:gd name="connsiteX4" fmla="*/ 769257 w 9144000"/>
              <a:gd name="connsiteY4" fmla="*/ 4252686 h 4252686"/>
              <a:gd name="connsiteX5" fmla="*/ 0 w 9144000"/>
              <a:gd name="connsiteY5" fmla="*/ 3817258 h 4252686"/>
              <a:gd name="connsiteX6" fmla="*/ 0 w 9144000"/>
              <a:gd name="connsiteY6" fmla="*/ 0 h 425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4252686">
                <a:moveTo>
                  <a:pt x="0" y="0"/>
                </a:moveTo>
                <a:lnTo>
                  <a:pt x="9144000" y="0"/>
                </a:lnTo>
                <a:lnTo>
                  <a:pt x="9129486" y="3991428"/>
                </a:lnTo>
                <a:cubicBezTo>
                  <a:pt x="6932991" y="3420533"/>
                  <a:pt x="6187924" y="2878667"/>
                  <a:pt x="3570514" y="3280229"/>
                </a:cubicBezTo>
                <a:cubicBezTo>
                  <a:pt x="3227009" y="3280229"/>
                  <a:pt x="1083733" y="4093029"/>
                  <a:pt x="769257" y="4252686"/>
                </a:cubicBezTo>
                <a:lnTo>
                  <a:pt x="0" y="3817258"/>
                </a:lnTo>
                <a:lnTo>
                  <a:pt x="0" y="0"/>
                </a:lnTo>
                <a:close/>
              </a:path>
            </a:pathLst>
          </a:custGeom>
          <a:solidFill>
            <a:srgbClr val="623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1" lang="zh-HK" altLang="en-US">
              <a:solidFill>
                <a:prstClr val="white"/>
              </a:solidFill>
            </a:endParaRPr>
          </a:p>
        </p:txBody>
      </p:sp>
      <p:sp>
        <p:nvSpPr>
          <p:cNvPr id="4" name="橢圓 3"/>
          <p:cNvSpPr/>
          <p:nvPr/>
        </p:nvSpPr>
        <p:spPr>
          <a:xfrm rot="464976">
            <a:off x="6113985" y="917895"/>
            <a:ext cx="2362378" cy="1175006"/>
          </a:xfrm>
          <a:prstGeom prst="ellipse">
            <a:avLst/>
          </a:prstGeom>
          <a:solidFill>
            <a:srgbClr val="B467DF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HK" altLang="en-US">
              <a:solidFill>
                <a:prstClr val="white"/>
              </a:solidFill>
            </a:endParaRPr>
          </a:p>
        </p:txBody>
      </p:sp>
      <p:sp>
        <p:nvSpPr>
          <p:cNvPr id="27657" name="文字方塊 4"/>
          <p:cNvSpPr txBox="1">
            <a:spLocks noChangeArrowheads="1"/>
          </p:cNvSpPr>
          <p:nvPr/>
        </p:nvSpPr>
        <p:spPr bwMode="auto">
          <a:xfrm rot="464976">
            <a:off x="5784850" y="1076325"/>
            <a:ext cx="2997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HK" sz="2400" b="1">
                <a:solidFill>
                  <a:srgbClr val="FFFFFF"/>
                </a:solidFill>
                <a:latin typeface="Verdana" pitchFamily="34" charset="0"/>
              </a:rPr>
              <a:t>Book 5B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HK" sz="2400" b="1">
                <a:solidFill>
                  <a:srgbClr val="FFFFFF"/>
                </a:solidFill>
                <a:latin typeface="Verdana" pitchFamily="34" charset="0"/>
              </a:rPr>
              <a:t>Chapter 2</a:t>
            </a:r>
            <a:endParaRPr lang="zh-HK" altLang="en-US" sz="2400" b="1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27658" name="Picture 10" descr="C:\Users\utangv2\Desktop\PLE2E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522288"/>
            <a:ext cx="4622800" cy="197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圓角矩形 11"/>
          <p:cNvSpPr/>
          <p:nvPr/>
        </p:nvSpPr>
        <p:spPr>
          <a:xfrm>
            <a:off x="1619250" y="3892550"/>
            <a:ext cx="5905500" cy="127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HK" altLang="en-US">
              <a:solidFill>
                <a:prstClr val="white"/>
              </a:solidFill>
            </a:endParaRPr>
          </a:p>
        </p:txBody>
      </p:sp>
      <p:pic>
        <p:nvPicPr>
          <p:cNvPr id="2766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935413"/>
            <a:ext cx="4195763" cy="122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字方塊 16"/>
          <p:cNvSpPr txBox="1"/>
          <p:nvPr/>
        </p:nvSpPr>
        <p:spPr>
          <a:xfrm>
            <a:off x="1643516" y="3523353"/>
            <a:ext cx="6240852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HK" sz="3200" b="1" dirty="0">
                <a:solidFill>
                  <a:srgbClr val="262F68"/>
                </a:solidFill>
                <a:effectLst>
                  <a:glow rad="292100">
                    <a:srgbClr val="FFFFFF"/>
                  </a:glow>
                </a:effectLst>
                <a:latin typeface="Verdana"/>
                <a:cs typeface="Microsoft Sans Serif" panose="020B0604020202020204" pitchFamily="34" charset="0"/>
              </a:rPr>
              <a:t>Courseware for Teachers</a:t>
            </a:r>
            <a:endParaRPr lang="zh-HK" altLang="en-US" sz="3200" b="1" dirty="0">
              <a:solidFill>
                <a:srgbClr val="262F68"/>
              </a:solidFill>
              <a:effectLst>
                <a:glow rad="292100">
                  <a:srgbClr val="FFFFFF"/>
                </a:glow>
              </a:effectLst>
              <a:latin typeface="Verdana"/>
              <a:cs typeface="Microsoft Sans Serif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319881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圓角化同側角落矩形 39"/>
          <p:cNvSpPr/>
          <p:nvPr/>
        </p:nvSpPr>
        <p:spPr>
          <a:xfrm flipV="1">
            <a:off x="5975648" y="0"/>
            <a:ext cx="1584176" cy="432048"/>
          </a:xfrm>
          <a:prstGeom prst="round2SameRect">
            <a:avLst/>
          </a:prstGeom>
          <a:gradFill>
            <a:gsLst>
              <a:gs pos="0">
                <a:srgbClr val="FF6600"/>
              </a:gs>
              <a:gs pos="40000">
                <a:srgbClr val="FF8600"/>
              </a:gs>
              <a:gs pos="100000">
                <a:srgbClr val="FFC000"/>
              </a:gs>
            </a:gsLst>
            <a:lin ang="162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en-GB" altLang="zh-HK">
              <a:solidFill>
                <a:srgbClr val="FBF5EA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41" name="圓角化同側角落矩形 40"/>
          <p:cNvSpPr/>
          <p:nvPr/>
        </p:nvSpPr>
        <p:spPr>
          <a:xfrm flipV="1">
            <a:off x="7559824" y="0"/>
            <a:ext cx="1584176" cy="432048"/>
          </a:xfrm>
          <a:prstGeom prst="round2Same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77000">
                <a:srgbClr val="D1D1D1"/>
              </a:gs>
              <a:gs pos="100000">
                <a:schemeClr val="bg1">
                  <a:lumMod val="95000"/>
                </a:schemeClr>
              </a:gs>
            </a:gsLst>
            <a:lin ang="162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en-GB" altLang="zh-HK">
              <a:solidFill>
                <a:srgbClr val="FBF5EA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5994400" y="33338"/>
            <a:ext cx="1549400" cy="3667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kern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43" name="文字方塊 42"/>
          <p:cNvSpPr txBox="1"/>
          <p:nvPr/>
        </p:nvSpPr>
        <p:spPr>
          <a:xfrm>
            <a:off x="7743825" y="33338"/>
            <a:ext cx="12001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Answers</a:t>
            </a:r>
          </a:p>
        </p:txBody>
      </p:sp>
      <p:sp>
        <p:nvSpPr>
          <p:cNvPr id="47115" name="動作按鈕: 自訂 65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540625" y="0"/>
            <a:ext cx="1603375" cy="523875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pic>
        <p:nvPicPr>
          <p:cNvPr id="4711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2332038"/>
            <a:ext cx="6742112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2" t="79114" r="56170" b="11760"/>
          <a:stretch/>
        </p:blipFill>
        <p:spPr bwMode="auto">
          <a:xfrm>
            <a:off x="3282315" y="5534025"/>
            <a:ext cx="183642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矩形 45"/>
          <p:cNvSpPr>
            <a:spLocks noChangeArrowheads="1"/>
          </p:cNvSpPr>
          <p:nvPr/>
        </p:nvSpPr>
        <p:spPr bwMode="auto">
          <a:xfrm>
            <a:off x="5803900" y="5514975"/>
            <a:ext cx="2598738" cy="2587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47" name="矩形 46"/>
          <p:cNvSpPr>
            <a:spLocks noChangeArrowheads="1"/>
          </p:cNvSpPr>
          <p:nvPr/>
        </p:nvSpPr>
        <p:spPr bwMode="auto">
          <a:xfrm>
            <a:off x="3584575" y="5935663"/>
            <a:ext cx="4765675" cy="25876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48" name="矩形 47"/>
          <p:cNvSpPr>
            <a:spLocks noChangeArrowheads="1"/>
          </p:cNvSpPr>
          <p:nvPr/>
        </p:nvSpPr>
        <p:spPr bwMode="auto">
          <a:xfrm>
            <a:off x="2520950" y="5926138"/>
            <a:ext cx="466725" cy="25876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pic>
        <p:nvPicPr>
          <p:cNvPr id="49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78200" y="1778870"/>
            <a:ext cx="5511202" cy="418230"/>
          </a:xfrm>
          <a:prstGeom prst="roundRect">
            <a:avLst>
              <a:gd name="adj" fmla="val 2634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122" name="群組 26"/>
          <p:cNvGrpSpPr>
            <a:grpSpLocks/>
          </p:cNvGrpSpPr>
          <p:nvPr/>
        </p:nvGrpSpPr>
        <p:grpSpPr bwMode="auto">
          <a:xfrm>
            <a:off x="333375" y="944563"/>
            <a:ext cx="3517900" cy="2235200"/>
            <a:chOff x="5133870" y="5592319"/>
            <a:chExt cx="3517467" cy="2235763"/>
          </a:xfrm>
        </p:grpSpPr>
        <p:pic>
          <p:nvPicPr>
            <p:cNvPr id="28" name="Picture 4"/>
            <p:cNvPicPr>
              <a:picLocks noChangeAspect="1" noChangeArrowheads="1"/>
            </p:cNvPicPr>
            <p:nvPr/>
          </p:nvPicPr>
          <p:blipFill rotWithShape="1">
            <a:blip r:embed="rId8"/>
            <a:srcRect/>
            <a:stretch/>
          </p:blipFill>
          <p:spPr bwMode="auto">
            <a:xfrm rot="21369287">
              <a:off x="5216410" y="5592319"/>
              <a:ext cx="2753974" cy="1902304"/>
            </a:xfrm>
            <a:prstGeom prst="rect">
              <a:avLst/>
            </a:prstGeom>
            <a:noFill/>
            <a:ln w="5715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9" name="圓角矩形圖說文字 28"/>
            <p:cNvSpPr/>
            <p:nvPr/>
          </p:nvSpPr>
          <p:spPr bwMode="auto">
            <a:xfrm rot="21275350">
              <a:off x="5133870" y="7313602"/>
              <a:ext cx="3517467" cy="514480"/>
            </a:xfrm>
            <a:prstGeom prst="wedgeRoundRectCallout">
              <a:avLst>
                <a:gd name="adj1" fmla="val 4503"/>
                <a:gd name="adj2" fmla="val -127279"/>
                <a:gd name="adj3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GB" altLang="zh-HK" sz="1000">
                <a:latin typeface="Verdana" pitchFamily="34" charset="0"/>
                <a:ea typeface="新細明體" pitchFamily="18" charset="-120"/>
              </a:endParaRPr>
            </a:p>
          </p:txBody>
        </p:sp>
        <p:sp>
          <p:nvSpPr>
            <p:cNvPr id="30" name="文字方塊 29"/>
            <p:cNvSpPr txBox="1"/>
            <p:nvPr/>
          </p:nvSpPr>
          <p:spPr bwMode="auto">
            <a:xfrm rot="21275350">
              <a:off x="5178315" y="7373943"/>
              <a:ext cx="3460324" cy="4001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zh-HK" sz="2000">
                  <a:latin typeface="Comic Sans MS" pitchFamily="66" charset="0"/>
                  <a:ea typeface="新細明體" pitchFamily="18" charset="-120"/>
                </a:rPr>
                <a:t>It’s nice and relaxing here!</a:t>
              </a:r>
              <a:endParaRPr lang="en-GB" altLang="zh-HK" sz="2000" u="sng">
                <a:latin typeface="Comic Sans MS" pitchFamily="66" charset="0"/>
                <a:ea typeface="新細明體" pitchFamily="18" charset="-120"/>
              </a:endParaRPr>
            </a:p>
          </p:txBody>
        </p:sp>
      </p:grpSp>
      <p:sp>
        <p:nvSpPr>
          <p:cNvPr id="47123" name="橢圓 1"/>
          <p:cNvSpPr>
            <a:spLocks noChangeArrowheads="1"/>
          </p:cNvSpPr>
          <p:nvPr/>
        </p:nvSpPr>
        <p:spPr bwMode="auto">
          <a:xfrm>
            <a:off x="4800600" y="1771650"/>
            <a:ext cx="1600200" cy="381000"/>
          </a:xfrm>
          <a:prstGeom prst="ellipse">
            <a:avLst/>
          </a:prstGeom>
          <a:noFill/>
          <a:ln w="28575" algn="ctr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grpSp>
        <p:nvGrpSpPr>
          <p:cNvPr id="4" name="群組 3"/>
          <p:cNvGrpSpPr>
            <a:grpSpLocks/>
          </p:cNvGrpSpPr>
          <p:nvPr/>
        </p:nvGrpSpPr>
        <p:grpSpPr bwMode="auto">
          <a:xfrm>
            <a:off x="4400550" y="3338513"/>
            <a:ext cx="4524375" cy="2262187"/>
            <a:chOff x="4400550" y="3338804"/>
            <a:chExt cx="4524375" cy="2261896"/>
          </a:xfrm>
        </p:grpSpPr>
        <p:sp>
          <p:nvSpPr>
            <p:cNvPr id="50" name="文字方塊 49"/>
            <p:cNvSpPr txBox="1"/>
            <p:nvPr/>
          </p:nvSpPr>
          <p:spPr bwMode="auto">
            <a:xfrm>
              <a:off x="4400550" y="3338804"/>
              <a:ext cx="4524375" cy="461903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zh-HK" sz="2400" i="1">
                  <a:solidFill>
                    <a:srgbClr val="FF6600"/>
                  </a:solidFill>
                  <a:latin typeface="Verdana" pitchFamily="34" charset="0"/>
                  <a:ea typeface="新細明體" pitchFamily="18" charset="-120"/>
                </a:rPr>
                <a:t>So she writes …</a:t>
              </a:r>
              <a:endParaRPr lang="en-GB" altLang="zh-HK" sz="2400" i="1" u="sng">
                <a:solidFill>
                  <a:srgbClr val="FF6600"/>
                </a:solidFill>
                <a:latin typeface="Verdana" pitchFamily="34" charset="0"/>
                <a:ea typeface="新細明體" pitchFamily="18" charset="-120"/>
              </a:endParaRPr>
            </a:p>
          </p:txBody>
        </p:sp>
        <p:sp>
          <p:nvSpPr>
            <p:cNvPr id="3" name="手繪多邊形 2"/>
            <p:cNvSpPr/>
            <p:nvPr/>
          </p:nvSpPr>
          <p:spPr bwMode="auto">
            <a:xfrm>
              <a:off x="6867525" y="3562350"/>
              <a:ext cx="495370" cy="2038350"/>
            </a:xfrm>
            <a:custGeom>
              <a:avLst/>
              <a:gdLst>
                <a:gd name="connsiteX0" fmla="*/ 28575 w 495370"/>
                <a:gd name="connsiteY0" fmla="*/ 0 h 2038350"/>
                <a:gd name="connsiteX1" fmla="*/ 495300 w 495370"/>
                <a:gd name="connsiteY1" fmla="*/ 571500 h 2038350"/>
                <a:gd name="connsiteX2" fmla="*/ 0 w 495370"/>
                <a:gd name="connsiteY2" fmla="*/ 2038350 h 2038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5370" h="2038350">
                  <a:moveTo>
                    <a:pt x="28575" y="0"/>
                  </a:moveTo>
                  <a:cubicBezTo>
                    <a:pt x="264319" y="115887"/>
                    <a:pt x="500063" y="231775"/>
                    <a:pt x="495300" y="571500"/>
                  </a:cubicBezTo>
                  <a:cubicBezTo>
                    <a:pt x="490538" y="911225"/>
                    <a:pt x="245269" y="1474787"/>
                    <a:pt x="0" y="2038350"/>
                  </a:cubicBezTo>
                </a:path>
              </a:pathLst>
            </a:custGeom>
            <a:noFill/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glow rad="101600">
                <a:schemeClr val="bg2"/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GB" altLang="zh-HK" sz="1000">
                <a:latin typeface="Verdana" pitchFamily="34" charset="0"/>
                <a:ea typeface="新細明體" pitchFamily="18" charset="-120"/>
              </a:endParaRPr>
            </a:p>
          </p:txBody>
        </p:sp>
      </p:grpSp>
      <p:sp>
        <p:nvSpPr>
          <p:cNvPr id="25" name="文字方塊 24"/>
          <p:cNvSpPr txBox="1"/>
          <p:nvPr/>
        </p:nvSpPr>
        <p:spPr bwMode="auto">
          <a:xfrm>
            <a:off x="5819774" y="5453063"/>
            <a:ext cx="30696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zh-HK" sz="2000" b="1" dirty="0">
                <a:solidFill>
                  <a:srgbClr val="FF0000"/>
                </a:solidFill>
                <a:latin typeface="Verdana" pitchFamily="34" charset="0"/>
                <a:ea typeface="新細明體" pitchFamily="18" charset="-120"/>
              </a:rPr>
              <a:t>sitting comfortably</a:t>
            </a:r>
            <a:endParaRPr lang="en-GB" altLang="zh-HK" sz="2000" b="1" u="sng" dirty="0">
              <a:solidFill>
                <a:srgbClr val="FF0000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26" name="文字方塊 25"/>
          <p:cNvSpPr txBox="1"/>
          <p:nvPr/>
        </p:nvSpPr>
        <p:spPr bwMode="auto">
          <a:xfrm>
            <a:off x="2505075" y="5853113"/>
            <a:ext cx="533400" cy="4000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zh-HK" sz="2000" b="1" dirty="0">
                <a:solidFill>
                  <a:srgbClr val="002060"/>
                </a:solidFill>
                <a:latin typeface="Verdana" pitchFamily="34" charset="0"/>
                <a:ea typeface="新細明體" pitchFamily="18" charset="-120"/>
              </a:rPr>
              <a:t>so</a:t>
            </a:r>
            <a:endParaRPr lang="en-GB" altLang="zh-HK" sz="2000" b="1" u="sng" dirty="0">
              <a:solidFill>
                <a:srgbClr val="002060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31" name="文字方塊 30"/>
          <p:cNvSpPr txBox="1"/>
          <p:nvPr/>
        </p:nvSpPr>
        <p:spPr bwMode="auto">
          <a:xfrm>
            <a:off x="4162425" y="5862638"/>
            <a:ext cx="3981450" cy="40011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zh-HK" sz="2000" b="1" dirty="0" smtClean="0">
                <a:solidFill>
                  <a:srgbClr val="FF0000"/>
                </a:solidFill>
                <a:latin typeface="Verdana" pitchFamily="34" charset="0"/>
                <a:ea typeface="新細明體" pitchFamily="18" charset="-120"/>
              </a:rPr>
              <a:t>travelling </a:t>
            </a:r>
            <a:r>
              <a:rPr lang="en-US" altLang="zh-HK" sz="2000" b="1" dirty="0">
                <a:solidFill>
                  <a:srgbClr val="FF0000"/>
                </a:solidFill>
                <a:latin typeface="Verdana" pitchFamily="34" charset="0"/>
                <a:ea typeface="新細明體" pitchFamily="18" charset="-120"/>
              </a:rPr>
              <a:t>by taxi</a:t>
            </a:r>
            <a:endParaRPr lang="en-GB" altLang="zh-HK" sz="2000" b="1" u="sng" dirty="0">
              <a:solidFill>
                <a:srgbClr val="FF0000"/>
              </a:solidFill>
              <a:latin typeface="Verdana" pitchFamily="34" charset="0"/>
              <a:ea typeface="新細明體" pitchFamily="18" charset="-120"/>
            </a:endParaRPr>
          </a:p>
        </p:txBody>
      </p:sp>
      <p:pic>
        <p:nvPicPr>
          <p:cNvPr id="5" name="taxi2849.wav">
            <a:hlinkClick r:id="" action="ppaction://media"/>
          </p:cNvPr>
          <p:cNvPicPr>
            <a:picLocks noRot="1" noChangeAspect="1"/>
          </p:cNvPicPr>
          <p:nvPr>
            <a:wavAudioFile r:embed="rId1" name="taxi_2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3457575"/>
            <a:ext cx="39528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29" name="動作按鈕: 自訂 31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553325" y="0"/>
            <a:ext cx="1590675" cy="542925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6" grpId="0" animBg="1"/>
      <p:bldP spid="47" grpId="0" animBg="1"/>
      <p:bldP spid="48" grpId="0" animBg="1"/>
      <p:bldP spid="25" grpId="0"/>
      <p:bldP spid="26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9" descr="C:\Users\utangv2\Documents\My Documents\4.0 e-textbooks\PLE2E\Courseware\photos\4B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8" t="3277" r="26239" b="29178"/>
          <a:stretch/>
        </p:blipFill>
        <p:spPr bwMode="auto">
          <a:xfrm>
            <a:off x="1301114" y="2688590"/>
            <a:ext cx="1794511" cy="371221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319881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群組 12"/>
          <p:cNvGrpSpPr/>
          <p:nvPr/>
        </p:nvGrpSpPr>
        <p:grpSpPr>
          <a:xfrm>
            <a:off x="2807562" y="1874764"/>
            <a:ext cx="2012088" cy="544586"/>
            <a:chOff x="2123728" y="908720"/>
            <a:chExt cx="2012088" cy="544586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14" name="圓角矩形圖說文字 13"/>
            <p:cNvSpPr/>
            <p:nvPr/>
          </p:nvSpPr>
          <p:spPr bwMode="auto">
            <a:xfrm>
              <a:off x="2123728" y="908720"/>
              <a:ext cx="2012088" cy="544586"/>
            </a:xfrm>
            <a:prstGeom prst="wedgeRoundRectCallout">
              <a:avLst>
                <a:gd name="adj1" fmla="val -62878"/>
                <a:gd name="adj2" fmla="val 173240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lIns="0" tIns="0" rIns="0" bIns="0"/>
            <a:lstStyle/>
            <a:p>
              <a:pPr marL="3175" lvl="1" indent="-1588" eaLnBrk="1" hangingPunct="1">
                <a:buSzPct val="80000"/>
                <a:defRPr/>
              </a:pPr>
              <a:endParaRPr lang="en-GB" altLang="en-US" sz="2400" kern="0" dirty="0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2255045" y="934308"/>
              <a:ext cx="1728371" cy="4616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kern="0" dirty="0">
                  <a:solidFill>
                    <a:srgbClr val="000000"/>
                  </a:solidFill>
                  <a:latin typeface="+mn-lt"/>
                  <a:cs typeface="+mn-cs"/>
                </a:rPr>
                <a:t>Good job!</a:t>
              </a:r>
              <a:endParaRPr lang="en-GB" sz="2400" kern="0" dirty="0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</p:grpSp>
      <p:sp>
        <p:nvSpPr>
          <p:cNvPr id="40" name="圓角化同側角落矩形 39"/>
          <p:cNvSpPr/>
          <p:nvPr/>
        </p:nvSpPr>
        <p:spPr>
          <a:xfrm flipV="1">
            <a:off x="5975648" y="0"/>
            <a:ext cx="1584176" cy="432048"/>
          </a:xfrm>
          <a:prstGeom prst="round2SameRect">
            <a:avLst/>
          </a:prstGeom>
          <a:gradFill>
            <a:gsLst>
              <a:gs pos="0">
                <a:srgbClr val="FF6600"/>
              </a:gs>
              <a:gs pos="40000">
                <a:srgbClr val="FF8600"/>
              </a:gs>
              <a:gs pos="100000">
                <a:srgbClr val="FFC000"/>
              </a:gs>
            </a:gsLst>
            <a:lin ang="162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en-GB" altLang="zh-HK">
              <a:solidFill>
                <a:srgbClr val="FBF5EA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41" name="圓角化同側角落矩形 40"/>
          <p:cNvSpPr/>
          <p:nvPr/>
        </p:nvSpPr>
        <p:spPr>
          <a:xfrm flipV="1">
            <a:off x="7559824" y="0"/>
            <a:ext cx="1584176" cy="432048"/>
          </a:xfrm>
          <a:prstGeom prst="round2Same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77000">
                <a:srgbClr val="D1D1D1"/>
              </a:gs>
              <a:gs pos="100000">
                <a:schemeClr val="bg1">
                  <a:lumMod val="95000"/>
                </a:schemeClr>
              </a:gs>
            </a:gsLst>
            <a:lin ang="162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en-GB" altLang="zh-HK">
              <a:solidFill>
                <a:srgbClr val="FBF5EA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5994400" y="33338"/>
            <a:ext cx="1766888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kern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43" name="文字方塊 42"/>
          <p:cNvSpPr txBox="1"/>
          <p:nvPr/>
        </p:nvSpPr>
        <p:spPr>
          <a:xfrm>
            <a:off x="7743825" y="33338"/>
            <a:ext cx="12001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Answers</a:t>
            </a:r>
          </a:p>
        </p:txBody>
      </p:sp>
      <p:grpSp>
        <p:nvGrpSpPr>
          <p:cNvPr id="17" name="群組 16"/>
          <p:cNvGrpSpPr/>
          <p:nvPr/>
        </p:nvGrpSpPr>
        <p:grpSpPr>
          <a:xfrm>
            <a:off x="2302737" y="1560438"/>
            <a:ext cx="5002938" cy="954161"/>
            <a:chOff x="2123728" y="908719"/>
            <a:chExt cx="5002938" cy="954161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18" name="圓角矩形圖說文字 17"/>
            <p:cNvSpPr/>
            <p:nvPr/>
          </p:nvSpPr>
          <p:spPr bwMode="auto">
            <a:xfrm>
              <a:off x="2123728" y="908719"/>
              <a:ext cx="5002938" cy="954161"/>
            </a:xfrm>
            <a:prstGeom prst="wedgeRoundRectCallout">
              <a:avLst>
                <a:gd name="adj1" fmla="val -44030"/>
                <a:gd name="adj2" fmla="val 112346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lIns="0" tIns="0" rIns="0" bIns="0"/>
            <a:lstStyle/>
            <a:p>
              <a:pPr marL="3175" lvl="1" indent="-1588" eaLnBrk="1" hangingPunct="1">
                <a:buSzPct val="80000"/>
                <a:defRPr/>
              </a:pPr>
              <a:endParaRPr lang="en-GB" altLang="en-US" sz="2400" kern="0" dirty="0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2255045" y="934308"/>
              <a:ext cx="4804946" cy="83099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kern="0" dirty="0">
                  <a:solidFill>
                    <a:srgbClr val="000000"/>
                  </a:solidFill>
                  <a:latin typeface="+mn-lt"/>
                  <a:cs typeface="+mn-cs"/>
                </a:rPr>
                <a:t>Let’s take a quick look at the rest of the e-mail.</a:t>
              </a:r>
              <a:endParaRPr lang="en-GB" sz="2400" kern="0" dirty="0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</p:grpSp>
      <p:sp>
        <p:nvSpPr>
          <p:cNvPr id="49166" name="動作按鈕: 自訂 19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553325" y="0"/>
            <a:ext cx="1590675" cy="542925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319881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圓角化同側角落矩形 39"/>
          <p:cNvSpPr/>
          <p:nvPr/>
        </p:nvSpPr>
        <p:spPr>
          <a:xfrm flipV="1">
            <a:off x="5975648" y="0"/>
            <a:ext cx="1584176" cy="432048"/>
          </a:xfrm>
          <a:prstGeom prst="round2SameRect">
            <a:avLst/>
          </a:prstGeom>
          <a:gradFill>
            <a:gsLst>
              <a:gs pos="0">
                <a:srgbClr val="FF6600"/>
              </a:gs>
              <a:gs pos="40000">
                <a:srgbClr val="FF8600"/>
              </a:gs>
              <a:gs pos="100000">
                <a:srgbClr val="FFC000"/>
              </a:gs>
            </a:gsLst>
            <a:lin ang="162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en-GB" altLang="zh-HK">
              <a:solidFill>
                <a:srgbClr val="FBF5EA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41" name="圓角化同側角落矩形 40"/>
          <p:cNvSpPr/>
          <p:nvPr/>
        </p:nvSpPr>
        <p:spPr>
          <a:xfrm flipV="1">
            <a:off x="7559824" y="0"/>
            <a:ext cx="1584176" cy="432048"/>
          </a:xfrm>
          <a:prstGeom prst="round2Same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77000">
                <a:srgbClr val="D1D1D1"/>
              </a:gs>
              <a:gs pos="100000">
                <a:schemeClr val="bg1">
                  <a:lumMod val="95000"/>
                </a:schemeClr>
              </a:gs>
            </a:gsLst>
            <a:lin ang="162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en-GB" altLang="zh-HK">
              <a:solidFill>
                <a:srgbClr val="FBF5EA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5994400" y="33338"/>
            <a:ext cx="1766888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kern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43" name="文字方塊 42"/>
          <p:cNvSpPr txBox="1"/>
          <p:nvPr/>
        </p:nvSpPr>
        <p:spPr>
          <a:xfrm>
            <a:off x="7743825" y="33338"/>
            <a:ext cx="12001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Answers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475" y="1916113"/>
            <a:ext cx="641985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47522" y="1545409"/>
            <a:ext cx="5511202" cy="418230"/>
          </a:xfrm>
          <a:prstGeom prst="roundRect">
            <a:avLst>
              <a:gd name="adj" fmla="val 2634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群組 3"/>
          <p:cNvGrpSpPr>
            <a:grpSpLocks/>
          </p:cNvGrpSpPr>
          <p:nvPr/>
        </p:nvGrpSpPr>
        <p:grpSpPr bwMode="auto">
          <a:xfrm>
            <a:off x="173038" y="2058988"/>
            <a:ext cx="2381250" cy="1711325"/>
            <a:chOff x="172597" y="2059080"/>
            <a:chExt cx="2381365" cy="1711977"/>
          </a:xfrm>
        </p:grpSpPr>
        <p:pic>
          <p:nvPicPr>
            <p:cNvPr id="22" name="Picture 5"/>
            <p:cNvPicPr>
              <a:picLocks noChangeAspect="1" noChangeArrowheads="1"/>
            </p:cNvPicPr>
            <p:nvPr/>
          </p:nvPicPr>
          <p:blipFill rotWithShape="1">
            <a:blip r:embed="rId6"/>
            <a:srcRect/>
            <a:stretch/>
          </p:blipFill>
          <p:spPr bwMode="auto">
            <a:xfrm rot="230980">
              <a:off x="278964" y="2278238"/>
              <a:ext cx="2274998" cy="1492819"/>
            </a:xfrm>
            <a:prstGeom prst="rect">
              <a:avLst/>
            </a:prstGeom>
            <a:noFill/>
            <a:ln w="5715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grpSp>
          <p:nvGrpSpPr>
            <p:cNvPr id="2" name="群組 1"/>
            <p:cNvGrpSpPr/>
            <p:nvPr/>
          </p:nvGrpSpPr>
          <p:grpSpPr>
            <a:xfrm>
              <a:off x="172597" y="2059080"/>
              <a:ext cx="1953912" cy="514350"/>
              <a:chOff x="172597" y="2059080"/>
              <a:chExt cx="1953912" cy="51435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4" name="圓角矩形圖說文字 23"/>
              <p:cNvSpPr/>
              <p:nvPr/>
            </p:nvSpPr>
            <p:spPr bwMode="auto">
              <a:xfrm rot="193357">
                <a:off x="172597" y="2059080"/>
                <a:ext cx="1935092" cy="514350"/>
              </a:xfrm>
              <a:prstGeom prst="wedgeRoundRectCallout">
                <a:avLst>
                  <a:gd name="adj1" fmla="val -2248"/>
                  <a:gd name="adj2" fmla="val 113418"/>
                  <a:gd name="adj3" fmla="val 16667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  <a:extLst/>
            </p:spPr>
            <p:txBody>
              <a:bodyPr lIns="0" tIns="0" rIns="0" bIns="0"/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endParaRPr lang="en-GB" sz="1000" dirty="0">
                  <a:latin typeface="Verdana" pitchFamily="34" charset="0"/>
                </a:endParaRPr>
              </a:p>
            </p:txBody>
          </p:sp>
          <p:sp>
            <p:nvSpPr>
              <p:cNvPr id="25" name="文字方塊 24"/>
              <p:cNvSpPr txBox="1"/>
              <p:nvPr/>
            </p:nvSpPr>
            <p:spPr bwMode="auto">
              <a:xfrm rot="193357">
                <a:off x="217237" y="2120643"/>
                <a:ext cx="1909272" cy="40011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kern="0" dirty="0">
                    <a:latin typeface="Comic Sans MS" panose="030F0702030302020204" pitchFamily="66" charset="0"/>
                    <a:cs typeface="+mn-cs"/>
                  </a:rPr>
                  <a:t>It’s hot here!</a:t>
                </a:r>
                <a:endParaRPr lang="en-GB" sz="2000" u="sng" kern="0" dirty="0">
                  <a:latin typeface="Comic Sans MS" panose="030F0702030302020204" pitchFamily="66" charset="0"/>
                  <a:cs typeface="+mn-cs"/>
                </a:endParaRPr>
              </a:p>
            </p:txBody>
          </p:sp>
        </p:grpSp>
      </p:grpSp>
      <p:grpSp>
        <p:nvGrpSpPr>
          <p:cNvPr id="3" name="群組 2"/>
          <p:cNvGrpSpPr>
            <a:grpSpLocks/>
          </p:cNvGrpSpPr>
          <p:nvPr/>
        </p:nvGrpSpPr>
        <p:grpSpPr bwMode="auto">
          <a:xfrm>
            <a:off x="417513" y="4221163"/>
            <a:ext cx="2141537" cy="1627187"/>
            <a:chOff x="417513" y="4221255"/>
            <a:chExt cx="2141537" cy="1627095"/>
          </a:xfrm>
        </p:grpSpPr>
        <p:pic>
          <p:nvPicPr>
            <p:cNvPr id="23" name="Picture 6"/>
            <p:cNvPicPr>
              <a:picLocks noChangeAspect="1" noChangeArrowheads="1"/>
            </p:cNvPicPr>
            <p:nvPr/>
          </p:nvPicPr>
          <p:blipFill rotWithShape="1">
            <a:blip r:embed="rId7"/>
            <a:srcRect/>
            <a:stretch/>
          </p:blipFill>
          <p:spPr bwMode="auto">
            <a:xfrm rot="21343501">
              <a:off x="417513" y="4429205"/>
              <a:ext cx="2141537" cy="1419145"/>
            </a:xfrm>
            <a:prstGeom prst="rect">
              <a:avLst/>
            </a:prstGeom>
            <a:noFill/>
            <a:ln w="5715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grpSp>
          <p:nvGrpSpPr>
            <p:cNvPr id="26" name="群組 25"/>
            <p:cNvGrpSpPr/>
            <p:nvPr/>
          </p:nvGrpSpPr>
          <p:grpSpPr>
            <a:xfrm rot="20843638">
              <a:off x="505972" y="4221255"/>
              <a:ext cx="1953912" cy="514350"/>
              <a:chOff x="172597" y="2059080"/>
              <a:chExt cx="1953912" cy="51435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7" name="圓角矩形圖說文字 26"/>
              <p:cNvSpPr/>
              <p:nvPr/>
            </p:nvSpPr>
            <p:spPr bwMode="auto">
              <a:xfrm rot="193357">
                <a:off x="172597" y="2059080"/>
                <a:ext cx="1935092" cy="514350"/>
              </a:xfrm>
              <a:prstGeom prst="wedgeRoundRectCallout">
                <a:avLst>
                  <a:gd name="adj1" fmla="val 6084"/>
                  <a:gd name="adj2" fmla="val 105459"/>
                  <a:gd name="adj3" fmla="val 16667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  <a:extLst/>
            </p:spPr>
            <p:txBody>
              <a:bodyPr lIns="0" tIns="0" rIns="0" bIns="0"/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endParaRPr lang="en-GB" sz="1000" dirty="0">
                  <a:latin typeface="Verdana" pitchFamily="34" charset="0"/>
                </a:endParaRPr>
              </a:p>
            </p:txBody>
          </p:sp>
          <p:sp>
            <p:nvSpPr>
              <p:cNvPr id="28" name="文字方塊 27"/>
              <p:cNvSpPr txBox="1"/>
              <p:nvPr/>
            </p:nvSpPr>
            <p:spPr bwMode="auto">
              <a:xfrm rot="193357">
                <a:off x="217237" y="2120643"/>
                <a:ext cx="1909272" cy="40011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kern="0" dirty="0">
                    <a:latin typeface="Comic Sans MS" panose="030F0702030302020204" pitchFamily="66" charset="0"/>
                    <a:cs typeface="+mn-cs"/>
                  </a:rPr>
                  <a:t>My legs hurt!</a:t>
                </a:r>
                <a:endParaRPr lang="en-GB" sz="2000" u="sng" kern="0" dirty="0">
                  <a:latin typeface="Comic Sans MS" panose="030F0702030302020204" pitchFamily="66" charset="0"/>
                  <a:cs typeface="+mn-cs"/>
                </a:endParaRPr>
              </a:p>
            </p:txBody>
          </p:sp>
        </p:grpSp>
      </p:grpSp>
      <p:sp>
        <p:nvSpPr>
          <p:cNvPr id="29" name="矩形 28"/>
          <p:cNvSpPr>
            <a:spLocks noChangeArrowheads="1"/>
          </p:cNvSpPr>
          <p:nvPr/>
        </p:nvSpPr>
        <p:spPr bwMode="auto">
          <a:xfrm>
            <a:off x="6899275" y="2335213"/>
            <a:ext cx="1352550" cy="25876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30" name="矩形 29"/>
          <p:cNvSpPr>
            <a:spLocks noChangeArrowheads="1"/>
          </p:cNvSpPr>
          <p:nvPr/>
        </p:nvSpPr>
        <p:spPr bwMode="auto">
          <a:xfrm>
            <a:off x="2841625" y="2698750"/>
            <a:ext cx="2476500" cy="26035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33" name="矩形 32"/>
          <p:cNvSpPr>
            <a:spLocks noChangeArrowheads="1"/>
          </p:cNvSpPr>
          <p:nvPr/>
        </p:nvSpPr>
        <p:spPr bwMode="auto">
          <a:xfrm>
            <a:off x="5472113" y="3446463"/>
            <a:ext cx="2728912" cy="25876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34" name="矩形 33"/>
          <p:cNvSpPr>
            <a:spLocks noChangeArrowheads="1"/>
          </p:cNvSpPr>
          <p:nvPr/>
        </p:nvSpPr>
        <p:spPr bwMode="auto">
          <a:xfrm>
            <a:off x="2849563" y="3819525"/>
            <a:ext cx="4362450" cy="2587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grpSp>
        <p:nvGrpSpPr>
          <p:cNvPr id="7" name="群組 6"/>
          <p:cNvGrpSpPr>
            <a:grpSpLocks/>
          </p:cNvGrpSpPr>
          <p:nvPr/>
        </p:nvGrpSpPr>
        <p:grpSpPr bwMode="auto">
          <a:xfrm>
            <a:off x="165100" y="828675"/>
            <a:ext cx="8839200" cy="1168400"/>
            <a:chOff x="164454" y="828868"/>
            <a:chExt cx="8839589" cy="1167883"/>
          </a:xfrm>
        </p:grpSpPr>
        <p:sp>
          <p:nvSpPr>
            <p:cNvPr id="36" name="文字方塊 35"/>
            <p:cNvSpPr txBox="1"/>
            <p:nvPr/>
          </p:nvSpPr>
          <p:spPr bwMode="auto">
            <a:xfrm>
              <a:off x="164454" y="828868"/>
              <a:ext cx="8839589" cy="769597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zh-HK" sz="2200" i="1">
                  <a:solidFill>
                    <a:srgbClr val="FF6600"/>
                  </a:solidFill>
                  <a:latin typeface="Verdana" pitchFamily="34" charset="0"/>
                  <a:ea typeface="新細明體" pitchFamily="18" charset="-120"/>
                </a:rPr>
                <a:t>Complete the first part of the sentences by looking at Lucy’s pictures and choosing the correct words from the box.</a:t>
              </a:r>
              <a:endParaRPr lang="en-GB" altLang="zh-HK" sz="2200" i="1" u="sng">
                <a:solidFill>
                  <a:srgbClr val="FF6600"/>
                </a:solidFill>
                <a:latin typeface="Verdana" pitchFamily="34" charset="0"/>
                <a:ea typeface="新細明體" pitchFamily="18" charset="-120"/>
              </a:endParaRPr>
            </a:p>
          </p:txBody>
        </p:sp>
        <p:sp>
          <p:nvSpPr>
            <p:cNvPr id="51222" name="手繪多邊形 4"/>
            <p:cNvSpPr>
              <a:spLocks/>
            </p:cNvSpPr>
            <p:nvPr/>
          </p:nvSpPr>
          <p:spPr bwMode="auto">
            <a:xfrm>
              <a:off x="596962" y="1558212"/>
              <a:ext cx="84173" cy="438539"/>
            </a:xfrm>
            <a:custGeom>
              <a:avLst/>
              <a:gdLst>
                <a:gd name="T0" fmla="*/ 65511 w 84173"/>
                <a:gd name="T1" fmla="*/ 0 h 438539"/>
                <a:gd name="T2" fmla="*/ 197 w 84173"/>
                <a:gd name="T3" fmla="*/ 177282 h 438539"/>
                <a:gd name="T4" fmla="*/ 84173 w 84173"/>
                <a:gd name="T5" fmla="*/ 438539 h 4385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4173" h="438539">
                  <a:moveTo>
                    <a:pt x="65511" y="0"/>
                  </a:moveTo>
                  <a:cubicBezTo>
                    <a:pt x="31299" y="52096"/>
                    <a:pt x="-2913" y="104192"/>
                    <a:pt x="197" y="177282"/>
                  </a:cubicBezTo>
                  <a:cubicBezTo>
                    <a:pt x="3307" y="250372"/>
                    <a:pt x="43740" y="344455"/>
                    <a:pt x="84173" y="438539"/>
                  </a:cubicBezTo>
                </a:path>
              </a:pathLst>
            </a:custGeom>
            <a:noFill/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zh-HK" altLang="en-US"/>
            </a:p>
          </p:txBody>
        </p:sp>
        <p:sp>
          <p:nvSpPr>
            <p:cNvPr id="6" name="手繪多邊形 5"/>
            <p:cNvSpPr/>
            <p:nvPr/>
          </p:nvSpPr>
          <p:spPr bwMode="auto">
            <a:xfrm rot="2250058">
              <a:off x="7843404" y="1391724"/>
              <a:ext cx="433201" cy="382878"/>
            </a:xfrm>
            <a:custGeom>
              <a:avLst/>
              <a:gdLst>
                <a:gd name="connsiteX0" fmla="*/ 0 w 520700"/>
                <a:gd name="connsiteY0" fmla="*/ 7717 h 356967"/>
                <a:gd name="connsiteX1" fmla="*/ 285750 w 520700"/>
                <a:gd name="connsiteY1" fmla="*/ 45817 h 356967"/>
                <a:gd name="connsiteX2" fmla="*/ 520700 w 520700"/>
                <a:gd name="connsiteY2" fmla="*/ 356967 h 356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0700" h="356967">
                  <a:moveTo>
                    <a:pt x="0" y="7717"/>
                  </a:moveTo>
                  <a:cubicBezTo>
                    <a:pt x="99483" y="-2337"/>
                    <a:pt x="198967" y="-12391"/>
                    <a:pt x="285750" y="45817"/>
                  </a:cubicBezTo>
                  <a:cubicBezTo>
                    <a:pt x="372533" y="104025"/>
                    <a:pt x="446616" y="230496"/>
                    <a:pt x="520700" y="356967"/>
                  </a:cubicBezTo>
                </a:path>
              </a:pathLst>
            </a:custGeom>
            <a:noFill/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glow rad="76200">
                <a:schemeClr val="bg2"/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GB" altLang="zh-HK" sz="1000">
                <a:latin typeface="Verdana" pitchFamily="34" charset="0"/>
                <a:ea typeface="新細明體" pitchFamily="18" charset="-120"/>
              </a:endParaRPr>
            </a:p>
          </p:txBody>
        </p:sp>
      </p:grpSp>
      <p:sp>
        <p:nvSpPr>
          <p:cNvPr id="51220" name="動作按鈕: 自訂 38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553325" y="0"/>
            <a:ext cx="1590675" cy="542925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3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319881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圓角化同側角落矩形 39"/>
          <p:cNvSpPr/>
          <p:nvPr/>
        </p:nvSpPr>
        <p:spPr>
          <a:xfrm flipV="1">
            <a:off x="5975648" y="0"/>
            <a:ext cx="1584176" cy="432048"/>
          </a:xfrm>
          <a:prstGeom prst="round2SameRect">
            <a:avLst/>
          </a:prstGeom>
          <a:gradFill>
            <a:gsLst>
              <a:gs pos="0">
                <a:srgbClr val="FF6600"/>
              </a:gs>
              <a:gs pos="40000">
                <a:srgbClr val="FF8600"/>
              </a:gs>
              <a:gs pos="100000">
                <a:srgbClr val="FFC000"/>
              </a:gs>
            </a:gsLst>
            <a:lin ang="162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en-GB" altLang="zh-HK">
              <a:solidFill>
                <a:srgbClr val="FBF5EA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41" name="圓角化同側角落矩形 40"/>
          <p:cNvSpPr/>
          <p:nvPr/>
        </p:nvSpPr>
        <p:spPr>
          <a:xfrm flipV="1">
            <a:off x="7559824" y="0"/>
            <a:ext cx="1584176" cy="432048"/>
          </a:xfrm>
          <a:prstGeom prst="round2Same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77000">
                <a:srgbClr val="D1D1D1"/>
              </a:gs>
              <a:gs pos="100000">
                <a:schemeClr val="bg1">
                  <a:lumMod val="95000"/>
                </a:schemeClr>
              </a:gs>
            </a:gsLst>
            <a:lin ang="162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en-GB" altLang="zh-HK">
              <a:solidFill>
                <a:srgbClr val="FBF5EA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5994400" y="33338"/>
            <a:ext cx="1766888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kern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43" name="文字方塊 42"/>
          <p:cNvSpPr txBox="1"/>
          <p:nvPr/>
        </p:nvSpPr>
        <p:spPr>
          <a:xfrm>
            <a:off x="7743825" y="33338"/>
            <a:ext cx="12001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Answers</a:t>
            </a:r>
          </a:p>
        </p:txBody>
      </p:sp>
      <p:pic>
        <p:nvPicPr>
          <p:cNvPr id="5325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475" y="1916113"/>
            <a:ext cx="641985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47522" y="1545409"/>
            <a:ext cx="5511202" cy="418230"/>
          </a:xfrm>
          <a:prstGeom prst="roundRect">
            <a:avLst>
              <a:gd name="adj" fmla="val 2634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261" name="群組 3"/>
          <p:cNvGrpSpPr>
            <a:grpSpLocks/>
          </p:cNvGrpSpPr>
          <p:nvPr/>
        </p:nvGrpSpPr>
        <p:grpSpPr bwMode="auto">
          <a:xfrm>
            <a:off x="173038" y="2058988"/>
            <a:ext cx="2381250" cy="1711325"/>
            <a:chOff x="172597" y="2059080"/>
            <a:chExt cx="2381365" cy="1711977"/>
          </a:xfrm>
        </p:grpSpPr>
        <p:pic>
          <p:nvPicPr>
            <p:cNvPr id="22" name="Picture 5"/>
            <p:cNvPicPr>
              <a:picLocks noChangeAspect="1" noChangeArrowheads="1"/>
            </p:cNvPicPr>
            <p:nvPr/>
          </p:nvPicPr>
          <p:blipFill rotWithShape="1">
            <a:blip r:embed="rId6"/>
            <a:srcRect/>
            <a:stretch/>
          </p:blipFill>
          <p:spPr bwMode="auto">
            <a:xfrm rot="230980">
              <a:off x="278964" y="2278238"/>
              <a:ext cx="2274998" cy="1492819"/>
            </a:xfrm>
            <a:prstGeom prst="rect">
              <a:avLst/>
            </a:prstGeom>
            <a:noFill/>
            <a:ln w="5715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grpSp>
          <p:nvGrpSpPr>
            <p:cNvPr id="2" name="群組 1"/>
            <p:cNvGrpSpPr/>
            <p:nvPr/>
          </p:nvGrpSpPr>
          <p:grpSpPr>
            <a:xfrm>
              <a:off x="172597" y="2059080"/>
              <a:ext cx="1953912" cy="514350"/>
              <a:chOff x="172597" y="2059080"/>
              <a:chExt cx="1953912" cy="51435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4" name="圓角矩形圖說文字 23"/>
              <p:cNvSpPr/>
              <p:nvPr/>
            </p:nvSpPr>
            <p:spPr bwMode="auto">
              <a:xfrm rot="193357">
                <a:off x="172597" y="2059080"/>
                <a:ext cx="1935092" cy="514350"/>
              </a:xfrm>
              <a:prstGeom prst="wedgeRoundRectCallout">
                <a:avLst>
                  <a:gd name="adj1" fmla="val -2248"/>
                  <a:gd name="adj2" fmla="val 113418"/>
                  <a:gd name="adj3" fmla="val 16667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  <a:extLst/>
            </p:spPr>
            <p:txBody>
              <a:bodyPr lIns="0" tIns="0" rIns="0" bIns="0"/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endParaRPr lang="en-GB" sz="1000" dirty="0">
                  <a:latin typeface="Verdana" pitchFamily="34" charset="0"/>
                </a:endParaRPr>
              </a:p>
            </p:txBody>
          </p:sp>
          <p:sp>
            <p:nvSpPr>
              <p:cNvPr id="25" name="文字方塊 24"/>
              <p:cNvSpPr txBox="1"/>
              <p:nvPr/>
            </p:nvSpPr>
            <p:spPr bwMode="auto">
              <a:xfrm rot="193357">
                <a:off x="217237" y="2120643"/>
                <a:ext cx="1909272" cy="40011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kern="0" dirty="0">
                    <a:latin typeface="Comic Sans MS" panose="030F0702030302020204" pitchFamily="66" charset="0"/>
                    <a:cs typeface="+mn-cs"/>
                  </a:rPr>
                  <a:t>It’s hot here!</a:t>
                </a:r>
                <a:endParaRPr lang="en-GB" sz="2000" u="sng" kern="0" dirty="0">
                  <a:latin typeface="Comic Sans MS" panose="030F0702030302020204" pitchFamily="66" charset="0"/>
                  <a:cs typeface="+mn-cs"/>
                </a:endParaRPr>
              </a:p>
            </p:txBody>
          </p:sp>
        </p:grpSp>
      </p:grpSp>
      <p:grpSp>
        <p:nvGrpSpPr>
          <p:cNvPr id="53262" name="群組 2"/>
          <p:cNvGrpSpPr>
            <a:grpSpLocks/>
          </p:cNvGrpSpPr>
          <p:nvPr/>
        </p:nvGrpSpPr>
        <p:grpSpPr bwMode="auto">
          <a:xfrm>
            <a:off x="417513" y="4221163"/>
            <a:ext cx="2141537" cy="1627187"/>
            <a:chOff x="417513" y="4221255"/>
            <a:chExt cx="2141537" cy="1627095"/>
          </a:xfrm>
        </p:grpSpPr>
        <p:pic>
          <p:nvPicPr>
            <p:cNvPr id="23" name="Picture 6"/>
            <p:cNvPicPr>
              <a:picLocks noChangeAspect="1" noChangeArrowheads="1"/>
            </p:cNvPicPr>
            <p:nvPr/>
          </p:nvPicPr>
          <p:blipFill rotWithShape="1">
            <a:blip r:embed="rId7"/>
            <a:srcRect/>
            <a:stretch/>
          </p:blipFill>
          <p:spPr bwMode="auto">
            <a:xfrm rot="21343501">
              <a:off x="417513" y="4429205"/>
              <a:ext cx="2141537" cy="1419145"/>
            </a:xfrm>
            <a:prstGeom prst="rect">
              <a:avLst/>
            </a:prstGeom>
            <a:noFill/>
            <a:ln w="5715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grpSp>
          <p:nvGrpSpPr>
            <p:cNvPr id="26" name="群組 25"/>
            <p:cNvGrpSpPr/>
            <p:nvPr/>
          </p:nvGrpSpPr>
          <p:grpSpPr>
            <a:xfrm rot="20843638">
              <a:off x="505972" y="4221255"/>
              <a:ext cx="1953912" cy="514350"/>
              <a:chOff x="172597" y="2059080"/>
              <a:chExt cx="1953912" cy="51435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7" name="圓角矩形圖說文字 26"/>
              <p:cNvSpPr/>
              <p:nvPr/>
            </p:nvSpPr>
            <p:spPr bwMode="auto">
              <a:xfrm rot="193357">
                <a:off x="172597" y="2059080"/>
                <a:ext cx="1935092" cy="514350"/>
              </a:xfrm>
              <a:prstGeom prst="wedgeRoundRectCallout">
                <a:avLst>
                  <a:gd name="adj1" fmla="val 6084"/>
                  <a:gd name="adj2" fmla="val 105459"/>
                  <a:gd name="adj3" fmla="val 16667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  <a:extLst/>
            </p:spPr>
            <p:txBody>
              <a:bodyPr lIns="0" tIns="0" rIns="0" bIns="0"/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endParaRPr lang="en-GB" sz="1000" dirty="0">
                  <a:latin typeface="Verdana" pitchFamily="34" charset="0"/>
                </a:endParaRPr>
              </a:p>
            </p:txBody>
          </p:sp>
          <p:sp>
            <p:nvSpPr>
              <p:cNvPr id="28" name="文字方塊 27"/>
              <p:cNvSpPr txBox="1"/>
              <p:nvPr/>
            </p:nvSpPr>
            <p:spPr bwMode="auto">
              <a:xfrm rot="193357">
                <a:off x="217237" y="2120643"/>
                <a:ext cx="1909272" cy="40011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kern="0" dirty="0">
                    <a:latin typeface="Comic Sans MS" panose="030F0702030302020204" pitchFamily="66" charset="0"/>
                    <a:cs typeface="+mn-cs"/>
                  </a:rPr>
                  <a:t>My legs hurt!</a:t>
                </a:r>
                <a:endParaRPr lang="en-GB" sz="2000" u="sng" kern="0" dirty="0">
                  <a:latin typeface="Comic Sans MS" panose="030F0702030302020204" pitchFamily="66" charset="0"/>
                  <a:cs typeface="+mn-cs"/>
                </a:endParaRPr>
              </a:p>
            </p:txBody>
          </p:sp>
        </p:grpSp>
      </p:grpSp>
      <p:sp>
        <p:nvSpPr>
          <p:cNvPr id="53263" name="矩形 28"/>
          <p:cNvSpPr>
            <a:spLocks noChangeArrowheads="1"/>
          </p:cNvSpPr>
          <p:nvPr/>
        </p:nvSpPr>
        <p:spPr bwMode="auto">
          <a:xfrm>
            <a:off x="6899275" y="2335213"/>
            <a:ext cx="1352550" cy="25876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53264" name="矩形 29"/>
          <p:cNvSpPr>
            <a:spLocks noChangeArrowheads="1"/>
          </p:cNvSpPr>
          <p:nvPr/>
        </p:nvSpPr>
        <p:spPr bwMode="auto">
          <a:xfrm>
            <a:off x="2841625" y="2698750"/>
            <a:ext cx="2476500" cy="26035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31" name="矩形 30"/>
          <p:cNvSpPr>
            <a:spLocks noChangeArrowheads="1"/>
          </p:cNvSpPr>
          <p:nvPr/>
        </p:nvSpPr>
        <p:spPr bwMode="auto">
          <a:xfrm>
            <a:off x="6489700" y="2698750"/>
            <a:ext cx="1758950" cy="260350"/>
          </a:xfrm>
          <a:prstGeom prst="rect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32" name="矩形 31"/>
          <p:cNvSpPr>
            <a:spLocks noChangeArrowheads="1"/>
          </p:cNvSpPr>
          <p:nvPr/>
        </p:nvSpPr>
        <p:spPr bwMode="auto">
          <a:xfrm>
            <a:off x="2849563" y="3063875"/>
            <a:ext cx="1582737" cy="258763"/>
          </a:xfrm>
          <a:prstGeom prst="rect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53267" name="矩形 32"/>
          <p:cNvSpPr>
            <a:spLocks noChangeArrowheads="1"/>
          </p:cNvSpPr>
          <p:nvPr/>
        </p:nvSpPr>
        <p:spPr bwMode="auto">
          <a:xfrm>
            <a:off x="5472113" y="3446463"/>
            <a:ext cx="2728912" cy="25876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53268" name="矩形 33"/>
          <p:cNvSpPr>
            <a:spLocks noChangeArrowheads="1"/>
          </p:cNvSpPr>
          <p:nvPr/>
        </p:nvSpPr>
        <p:spPr bwMode="auto">
          <a:xfrm>
            <a:off x="2849563" y="3819525"/>
            <a:ext cx="4362450" cy="2587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35" name="矩形 34"/>
          <p:cNvSpPr>
            <a:spLocks noChangeArrowheads="1"/>
          </p:cNvSpPr>
          <p:nvPr/>
        </p:nvSpPr>
        <p:spPr bwMode="auto">
          <a:xfrm>
            <a:off x="2841625" y="4183063"/>
            <a:ext cx="3605213" cy="258762"/>
          </a:xfrm>
          <a:prstGeom prst="rect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36" name="文字方塊 35"/>
          <p:cNvSpPr txBox="1"/>
          <p:nvPr/>
        </p:nvSpPr>
        <p:spPr bwMode="auto">
          <a:xfrm>
            <a:off x="165100" y="828675"/>
            <a:ext cx="8839200" cy="7699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zh-HK" sz="2200" i="1">
                <a:solidFill>
                  <a:srgbClr val="FF6600"/>
                </a:solidFill>
                <a:latin typeface="Verdana" pitchFamily="34" charset="0"/>
                <a:ea typeface="新細明體" pitchFamily="18" charset="-120"/>
              </a:rPr>
              <a:t>Then talk about the kind of transportation that Lucy likes / enjoys or doesn’t like / hates. </a:t>
            </a:r>
            <a:endParaRPr lang="en-GB" altLang="zh-HK" sz="2200" i="1" u="sng">
              <a:solidFill>
                <a:srgbClr val="FF6600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53271" name="動作按鈕: 自訂 36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553325" y="0"/>
            <a:ext cx="1590675" cy="542925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5" grpId="0" animBg="1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319881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圓角化同側角落矩形 39"/>
          <p:cNvSpPr/>
          <p:nvPr/>
        </p:nvSpPr>
        <p:spPr>
          <a:xfrm flipV="1">
            <a:off x="5975648" y="0"/>
            <a:ext cx="1584176" cy="432048"/>
          </a:xfrm>
          <a:prstGeom prst="round2SameRect">
            <a:avLst/>
          </a:prstGeom>
          <a:gradFill>
            <a:gsLst>
              <a:gs pos="0">
                <a:srgbClr val="FF6600"/>
              </a:gs>
              <a:gs pos="40000">
                <a:srgbClr val="FF8600"/>
              </a:gs>
              <a:gs pos="100000">
                <a:srgbClr val="FFC000"/>
              </a:gs>
            </a:gsLst>
            <a:lin ang="162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en-GB" altLang="zh-HK">
              <a:solidFill>
                <a:srgbClr val="FBF5EA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41" name="圓角化同側角落矩形 40"/>
          <p:cNvSpPr/>
          <p:nvPr/>
        </p:nvSpPr>
        <p:spPr>
          <a:xfrm flipV="1">
            <a:off x="7559824" y="0"/>
            <a:ext cx="1584176" cy="432048"/>
          </a:xfrm>
          <a:prstGeom prst="round2Same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77000">
                <a:srgbClr val="D1D1D1"/>
              </a:gs>
              <a:gs pos="100000">
                <a:schemeClr val="bg1">
                  <a:lumMod val="95000"/>
                </a:schemeClr>
              </a:gs>
            </a:gsLst>
            <a:lin ang="162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en-GB" altLang="zh-HK">
              <a:solidFill>
                <a:srgbClr val="FBF5EA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5994400" y="33338"/>
            <a:ext cx="1766888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kern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43" name="文字方塊 42"/>
          <p:cNvSpPr txBox="1"/>
          <p:nvPr/>
        </p:nvSpPr>
        <p:spPr>
          <a:xfrm>
            <a:off x="7743825" y="33338"/>
            <a:ext cx="12001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Answers</a:t>
            </a:r>
          </a:p>
        </p:txBody>
      </p:sp>
      <p:pic>
        <p:nvPicPr>
          <p:cNvPr id="5735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475" y="1916113"/>
            <a:ext cx="641985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47522" y="1545409"/>
            <a:ext cx="5511202" cy="418230"/>
          </a:xfrm>
          <a:prstGeom prst="roundRect">
            <a:avLst>
              <a:gd name="adj" fmla="val 2634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357" name="群組 3"/>
          <p:cNvGrpSpPr>
            <a:grpSpLocks/>
          </p:cNvGrpSpPr>
          <p:nvPr/>
        </p:nvGrpSpPr>
        <p:grpSpPr bwMode="auto">
          <a:xfrm>
            <a:off x="173038" y="2058988"/>
            <a:ext cx="2381250" cy="1711325"/>
            <a:chOff x="172597" y="2059080"/>
            <a:chExt cx="2381365" cy="1711977"/>
          </a:xfrm>
        </p:grpSpPr>
        <p:pic>
          <p:nvPicPr>
            <p:cNvPr id="22" name="Picture 5"/>
            <p:cNvPicPr>
              <a:picLocks noChangeAspect="1" noChangeArrowheads="1"/>
            </p:cNvPicPr>
            <p:nvPr/>
          </p:nvPicPr>
          <p:blipFill rotWithShape="1">
            <a:blip r:embed="rId6"/>
            <a:srcRect/>
            <a:stretch/>
          </p:blipFill>
          <p:spPr bwMode="auto">
            <a:xfrm rot="230980">
              <a:off x="278964" y="2278238"/>
              <a:ext cx="2274998" cy="1492819"/>
            </a:xfrm>
            <a:prstGeom prst="rect">
              <a:avLst/>
            </a:prstGeom>
            <a:noFill/>
            <a:ln w="5715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grpSp>
          <p:nvGrpSpPr>
            <p:cNvPr id="2" name="群組 1"/>
            <p:cNvGrpSpPr/>
            <p:nvPr/>
          </p:nvGrpSpPr>
          <p:grpSpPr>
            <a:xfrm>
              <a:off x="172597" y="2059080"/>
              <a:ext cx="1953912" cy="514350"/>
              <a:chOff x="172597" y="2059080"/>
              <a:chExt cx="1953912" cy="51435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4" name="圓角矩形圖說文字 23"/>
              <p:cNvSpPr/>
              <p:nvPr/>
            </p:nvSpPr>
            <p:spPr bwMode="auto">
              <a:xfrm rot="193357">
                <a:off x="172597" y="2059080"/>
                <a:ext cx="1935092" cy="514350"/>
              </a:xfrm>
              <a:prstGeom prst="wedgeRoundRectCallout">
                <a:avLst>
                  <a:gd name="adj1" fmla="val -2248"/>
                  <a:gd name="adj2" fmla="val 113418"/>
                  <a:gd name="adj3" fmla="val 16667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  <a:extLst/>
            </p:spPr>
            <p:txBody>
              <a:bodyPr lIns="0" tIns="0" rIns="0" bIns="0"/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endParaRPr lang="en-GB" sz="1000" dirty="0">
                  <a:latin typeface="Verdana" pitchFamily="34" charset="0"/>
                </a:endParaRPr>
              </a:p>
            </p:txBody>
          </p:sp>
          <p:sp>
            <p:nvSpPr>
              <p:cNvPr id="25" name="文字方塊 24"/>
              <p:cNvSpPr txBox="1"/>
              <p:nvPr/>
            </p:nvSpPr>
            <p:spPr bwMode="auto">
              <a:xfrm rot="193357">
                <a:off x="217237" y="2120643"/>
                <a:ext cx="1909272" cy="40011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kern="0" dirty="0">
                    <a:latin typeface="Comic Sans MS" panose="030F0702030302020204" pitchFamily="66" charset="0"/>
                    <a:cs typeface="+mn-cs"/>
                  </a:rPr>
                  <a:t>It’s hot here!</a:t>
                </a:r>
                <a:endParaRPr lang="en-GB" sz="2000" u="sng" kern="0" dirty="0">
                  <a:latin typeface="Comic Sans MS" panose="030F0702030302020204" pitchFamily="66" charset="0"/>
                  <a:cs typeface="+mn-cs"/>
                </a:endParaRPr>
              </a:p>
            </p:txBody>
          </p:sp>
        </p:grpSp>
      </p:grpSp>
      <p:grpSp>
        <p:nvGrpSpPr>
          <p:cNvPr id="57358" name="群組 2"/>
          <p:cNvGrpSpPr>
            <a:grpSpLocks/>
          </p:cNvGrpSpPr>
          <p:nvPr/>
        </p:nvGrpSpPr>
        <p:grpSpPr bwMode="auto">
          <a:xfrm>
            <a:off x="417513" y="4221163"/>
            <a:ext cx="2141537" cy="1627187"/>
            <a:chOff x="417513" y="4221255"/>
            <a:chExt cx="2141537" cy="1627095"/>
          </a:xfrm>
        </p:grpSpPr>
        <p:pic>
          <p:nvPicPr>
            <p:cNvPr id="23" name="Picture 6"/>
            <p:cNvPicPr>
              <a:picLocks noChangeAspect="1" noChangeArrowheads="1"/>
            </p:cNvPicPr>
            <p:nvPr/>
          </p:nvPicPr>
          <p:blipFill rotWithShape="1">
            <a:blip r:embed="rId7"/>
            <a:srcRect/>
            <a:stretch/>
          </p:blipFill>
          <p:spPr bwMode="auto">
            <a:xfrm rot="21343501">
              <a:off x="417513" y="4429205"/>
              <a:ext cx="2141537" cy="1419145"/>
            </a:xfrm>
            <a:prstGeom prst="rect">
              <a:avLst/>
            </a:prstGeom>
            <a:noFill/>
            <a:ln w="5715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grpSp>
          <p:nvGrpSpPr>
            <p:cNvPr id="26" name="群組 25"/>
            <p:cNvGrpSpPr/>
            <p:nvPr/>
          </p:nvGrpSpPr>
          <p:grpSpPr>
            <a:xfrm rot="20843638">
              <a:off x="505972" y="4221255"/>
              <a:ext cx="1953912" cy="514350"/>
              <a:chOff x="172597" y="2059080"/>
              <a:chExt cx="1953912" cy="51435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7" name="圓角矩形圖說文字 26"/>
              <p:cNvSpPr/>
              <p:nvPr/>
            </p:nvSpPr>
            <p:spPr bwMode="auto">
              <a:xfrm rot="193357">
                <a:off x="172597" y="2059080"/>
                <a:ext cx="1935092" cy="514350"/>
              </a:xfrm>
              <a:prstGeom prst="wedgeRoundRectCallout">
                <a:avLst>
                  <a:gd name="adj1" fmla="val 6084"/>
                  <a:gd name="adj2" fmla="val 105459"/>
                  <a:gd name="adj3" fmla="val 16667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  <a:extLst/>
            </p:spPr>
            <p:txBody>
              <a:bodyPr lIns="0" tIns="0" rIns="0" bIns="0"/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endParaRPr lang="en-GB" sz="1000" dirty="0">
                  <a:latin typeface="Verdana" pitchFamily="34" charset="0"/>
                </a:endParaRPr>
              </a:p>
            </p:txBody>
          </p:sp>
          <p:sp>
            <p:nvSpPr>
              <p:cNvPr id="28" name="文字方塊 27"/>
              <p:cNvSpPr txBox="1"/>
              <p:nvPr/>
            </p:nvSpPr>
            <p:spPr bwMode="auto">
              <a:xfrm rot="193357">
                <a:off x="217237" y="2120643"/>
                <a:ext cx="1909272" cy="40011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kern="0" dirty="0">
                    <a:latin typeface="Comic Sans MS" panose="030F0702030302020204" pitchFamily="66" charset="0"/>
                    <a:cs typeface="+mn-cs"/>
                  </a:rPr>
                  <a:t>My legs hurt!</a:t>
                </a:r>
                <a:endParaRPr lang="en-GB" sz="2000" u="sng" kern="0" dirty="0">
                  <a:latin typeface="Comic Sans MS" panose="030F0702030302020204" pitchFamily="66" charset="0"/>
                  <a:cs typeface="+mn-cs"/>
                </a:endParaRPr>
              </a:p>
            </p:txBody>
          </p:sp>
        </p:grpSp>
      </p:grpSp>
      <p:sp>
        <p:nvSpPr>
          <p:cNvPr id="57359" name="矩形 28"/>
          <p:cNvSpPr>
            <a:spLocks noChangeArrowheads="1"/>
          </p:cNvSpPr>
          <p:nvPr/>
        </p:nvSpPr>
        <p:spPr bwMode="auto">
          <a:xfrm>
            <a:off x="6899275" y="2335213"/>
            <a:ext cx="1352550" cy="25876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57360" name="矩形 29"/>
          <p:cNvSpPr>
            <a:spLocks noChangeArrowheads="1"/>
          </p:cNvSpPr>
          <p:nvPr/>
        </p:nvSpPr>
        <p:spPr bwMode="auto">
          <a:xfrm>
            <a:off x="2841625" y="2698750"/>
            <a:ext cx="2476500" cy="26035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57361" name="矩形 30"/>
          <p:cNvSpPr>
            <a:spLocks noChangeArrowheads="1"/>
          </p:cNvSpPr>
          <p:nvPr/>
        </p:nvSpPr>
        <p:spPr bwMode="auto">
          <a:xfrm>
            <a:off x="6489700" y="2698750"/>
            <a:ext cx="1758950" cy="260350"/>
          </a:xfrm>
          <a:prstGeom prst="rect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57362" name="矩形 31"/>
          <p:cNvSpPr>
            <a:spLocks noChangeArrowheads="1"/>
          </p:cNvSpPr>
          <p:nvPr/>
        </p:nvSpPr>
        <p:spPr bwMode="auto">
          <a:xfrm>
            <a:off x="2849563" y="3063875"/>
            <a:ext cx="1582737" cy="258763"/>
          </a:xfrm>
          <a:prstGeom prst="rect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57363" name="矩形 32"/>
          <p:cNvSpPr>
            <a:spLocks noChangeArrowheads="1"/>
          </p:cNvSpPr>
          <p:nvPr/>
        </p:nvSpPr>
        <p:spPr bwMode="auto">
          <a:xfrm>
            <a:off x="5472113" y="3446463"/>
            <a:ext cx="2728912" cy="25876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57364" name="矩形 33"/>
          <p:cNvSpPr>
            <a:spLocks noChangeArrowheads="1"/>
          </p:cNvSpPr>
          <p:nvPr/>
        </p:nvSpPr>
        <p:spPr bwMode="auto">
          <a:xfrm>
            <a:off x="2849563" y="3817938"/>
            <a:ext cx="4362450" cy="25876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57365" name="矩形 34"/>
          <p:cNvSpPr>
            <a:spLocks noChangeArrowheads="1"/>
          </p:cNvSpPr>
          <p:nvPr/>
        </p:nvSpPr>
        <p:spPr bwMode="auto">
          <a:xfrm>
            <a:off x="2841625" y="4183063"/>
            <a:ext cx="3605213" cy="258762"/>
          </a:xfrm>
          <a:prstGeom prst="rect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57367" name="動作按鈕: 自訂 36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553325" y="0"/>
            <a:ext cx="1590675" cy="542925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57368" name="橢圓 28"/>
          <p:cNvSpPr>
            <a:spLocks noChangeArrowheads="1"/>
          </p:cNvSpPr>
          <p:nvPr/>
        </p:nvSpPr>
        <p:spPr bwMode="auto">
          <a:xfrm>
            <a:off x="119063" y="1628775"/>
            <a:ext cx="2482850" cy="2379663"/>
          </a:xfrm>
          <a:prstGeom prst="ellipse">
            <a:avLst/>
          </a:prstGeom>
          <a:noFill/>
          <a:ln w="28575" algn="ctr">
            <a:solidFill>
              <a:srgbClr val="00B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HK" altLang="en-US" sz="1000">
              <a:latin typeface="Verdana" pitchFamily="34" charset="0"/>
              <a:ea typeface="新細明體" pitchFamily="18" charset="-120"/>
            </a:endParaRPr>
          </a:p>
        </p:txBody>
      </p:sp>
      <p:cxnSp>
        <p:nvCxnSpPr>
          <p:cNvPr id="6" name="直線單箭頭接點 5"/>
          <p:cNvCxnSpPr/>
          <p:nvPr/>
        </p:nvCxnSpPr>
        <p:spPr bwMode="auto">
          <a:xfrm>
            <a:off x="3906838" y="1138466"/>
            <a:ext cx="525462" cy="0"/>
          </a:xfrm>
          <a:prstGeom prst="straightConnector1">
            <a:avLst/>
          </a:prstGeom>
          <a:noFill/>
          <a:ln>
            <a:noFill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9" name="群組 8"/>
          <p:cNvGrpSpPr/>
          <p:nvPr/>
        </p:nvGrpSpPr>
        <p:grpSpPr>
          <a:xfrm>
            <a:off x="3230563" y="811321"/>
            <a:ext cx="3840203" cy="426862"/>
            <a:chOff x="2554288" y="967985"/>
            <a:chExt cx="3840203" cy="426862"/>
          </a:xfrm>
        </p:grpSpPr>
        <p:sp>
          <p:nvSpPr>
            <p:cNvPr id="29" name="矩形 28"/>
            <p:cNvSpPr>
              <a:spLocks noChangeArrowheads="1"/>
            </p:cNvSpPr>
            <p:nvPr/>
          </p:nvSpPr>
          <p:spPr bwMode="auto">
            <a:xfrm>
              <a:off x="2554288" y="967985"/>
              <a:ext cx="1352550" cy="42686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buSzPct val="80000"/>
                <a:buFont typeface="Verdana" pitchFamily="34" charset="0"/>
                <a:defRPr sz="2400" b="1">
                  <a:solidFill>
                    <a:srgbClr val="ED6B06"/>
                  </a:solidFill>
                  <a:latin typeface="Verdana" pitchFamily="34" charset="0"/>
                  <a:cs typeface="Arial" charset="0"/>
                </a:defRPr>
              </a:lvl1pPr>
              <a:lvl2pPr marL="742950" indent="-285750">
                <a:lnSpc>
                  <a:spcPct val="120000"/>
                </a:lnSpc>
                <a:buSzPct val="80000"/>
                <a:buFont typeface="Verdana" pitchFamily="34" charset="0"/>
                <a:defRPr sz="1200" b="1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defTabSz="857250">
                <a:lnSpc>
                  <a:spcPct val="120000"/>
                </a:lnSpc>
                <a:buSzPct val="80000"/>
                <a:buFont typeface="Verdana" pitchFamily="34" charset="0"/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defTabSz="857250">
                <a:lnSpc>
                  <a:spcPct val="120000"/>
                </a:lnSpc>
                <a:buSzPct val="80000"/>
                <a:buFont typeface="Arial" charset="0"/>
                <a:buChar char="–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defTabSz="857250">
                <a:lnSpc>
                  <a:spcPct val="120000"/>
                </a:lnSpc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defTabSz="85725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defTabSz="85725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defTabSz="85725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defTabSz="85725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SzTx/>
                <a:buFontTx/>
                <a:buNone/>
              </a:pPr>
              <a:r>
                <a:rPr lang="en-US" altLang="en-US" sz="2800" b="0" dirty="0" smtClean="0">
                  <a:solidFill>
                    <a:schemeClr val="tx1"/>
                  </a:solidFill>
                </a:rPr>
                <a:t>Reason</a:t>
              </a:r>
              <a:endParaRPr lang="en-GB" altLang="en-US" sz="2800" b="0" dirty="0">
                <a:solidFill>
                  <a:schemeClr val="tx1"/>
                </a:solidFill>
              </a:endParaRPr>
            </a:p>
          </p:txBody>
        </p:sp>
        <p:sp>
          <p:nvSpPr>
            <p:cNvPr id="30" name="矩形 31"/>
            <p:cNvSpPr>
              <a:spLocks noChangeArrowheads="1"/>
            </p:cNvSpPr>
            <p:nvPr/>
          </p:nvSpPr>
          <p:spPr bwMode="auto">
            <a:xfrm>
              <a:off x="4811754" y="967985"/>
              <a:ext cx="1582737" cy="426862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buSzPct val="80000"/>
                <a:buFont typeface="Verdana" pitchFamily="34" charset="0"/>
                <a:defRPr sz="2400" b="1">
                  <a:solidFill>
                    <a:srgbClr val="ED6B06"/>
                  </a:solidFill>
                  <a:latin typeface="Verdana" pitchFamily="34" charset="0"/>
                  <a:cs typeface="Arial" charset="0"/>
                </a:defRPr>
              </a:lvl1pPr>
              <a:lvl2pPr marL="742950" indent="-285750">
                <a:lnSpc>
                  <a:spcPct val="120000"/>
                </a:lnSpc>
                <a:buSzPct val="80000"/>
                <a:buFont typeface="Verdana" pitchFamily="34" charset="0"/>
                <a:defRPr sz="1200" b="1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defTabSz="857250">
                <a:lnSpc>
                  <a:spcPct val="120000"/>
                </a:lnSpc>
                <a:buSzPct val="80000"/>
                <a:buFont typeface="Verdana" pitchFamily="34" charset="0"/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defTabSz="857250">
                <a:lnSpc>
                  <a:spcPct val="120000"/>
                </a:lnSpc>
                <a:buSzPct val="80000"/>
                <a:buFont typeface="Arial" charset="0"/>
                <a:buChar char="–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defTabSz="857250">
                <a:lnSpc>
                  <a:spcPct val="120000"/>
                </a:lnSpc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defTabSz="85725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defTabSz="85725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defTabSz="85725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defTabSz="85725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SzTx/>
                <a:buFontTx/>
                <a:buNone/>
              </a:pPr>
              <a:r>
                <a:rPr lang="en-GB" altLang="en-US" sz="2800" b="0" dirty="0" smtClean="0">
                  <a:solidFill>
                    <a:schemeClr val="tx1"/>
                  </a:solidFill>
                </a:rPr>
                <a:t>Result</a:t>
              </a:r>
              <a:endParaRPr lang="en-GB" altLang="en-US" sz="2800" b="0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直線單箭頭接點 7"/>
            <p:cNvCxnSpPr>
              <a:stCxn id="29" idx="3"/>
              <a:endCxn id="30" idx="1"/>
            </p:cNvCxnSpPr>
            <p:nvPr/>
          </p:nvCxnSpPr>
          <p:spPr bwMode="auto">
            <a:xfrm>
              <a:off x="3906838" y="1181416"/>
              <a:ext cx="904916" cy="0"/>
            </a:xfrm>
            <a:prstGeom prst="straightConnector1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7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6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319881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圓角化同側角落矩形 39"/>
          <p:cNvSpPr/>
          <p:nvPr/>
        </p:nvSpPr>
        <p:spPr>
          <a:xfrm flipV="1">
            <a:off x="5975648" y="0"/>
            <a:ext cx="1584176" cy="432048"/>
          </a:xfrm>
          <a:prstGeom prst="round2SameRect">
            <a:avLst/>
          </a:prstGeom>
          <a:gradFill>
            <a:gsLst>
              <a:gs pos="0">
                <a:srgbClr val="FF6600"/>
              </a:gs>
              <a:gs pos="40000">
                <a:srgbClr val="FF8600"/>
              </a:gs>
              <a:gs pos="100000">
                <a:srgbClr val="FFC000"/>
              </a:gs>
            </a:gsLst>
            <a:lin ang="162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en-GB" altLang="zh-HK">
              <a:solidFill>
                <a:srgbClr val="FBF5EA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41" name="圓角化同側角落矩形 40"/>
          <p:cNvSpPr/>
          <p:nvPr/>
        </p:nvSpPr>
        <p:spPr>
          <a:xfrm flipV="1">
            <a:off x="7559824" y="0"/>
            <a:ext cx="1584176" cy="432048"/>
          </a:xfrm>
          <a:prstGeom prst="round2Same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77000">
                <a:srgbClr val="D1D1D1"/>
              </a:gs>
              <a:gs pos="100000">
                <a:schemeClr val="bg1">
                  <a:lumMod val="95000"/>
                </a:schemeClr>
              </a:gs>
            </a:gsLst>
            <a:lin ang="162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en-GB" altLang="zh-HK">
              <a:solidFill>
                <a:srgbClr val="FBF5EA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5994400" y="33338"/>
            <a:ext cx="1766888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kern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43" name="文字方塊 42"/>
          <p:cNvSpPr txBox="1"/>
          <p:nvPr/>
        </p:nvSpPr>
        <p:spPr>
          <a:xfrm>
            <a:off x="7743825" y="33338"/>
            <a:ext cx="12001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Answers</a:t>
            </a:r>
          </a:p>
        </p:txBody>
      </p:sp>
      <p:pic>
        <p:nvPicPr>
          <p:cNvPr id="5940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475" y="1916113"/>
            <a:ext cx="641985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47522" y="1545409"/>
            <a:ext cx="5511202" cy="418230"/>
          </a:xfrm>
          <a:prstGeom prst="roundRect">
            <a:avLst>
              <a:gd name="adj" fmla="val 2634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405" name="群組 3"/>
          <p:cNvGrpSpPr>
            <a:grpSpLocks/>
          </p:cNvGrpSpPr>
          <p:nvPr/>
        </p:nvGrpSpPr>
        <p:grpSpPr bwMode="auto">
          <a:xfrm>
            <a:off x="173038" y="2058988"/>
            <a:ext cx="2381250" cy="1711325"/>
            <a:chOff x="172597" y="2059080"/>
            <a:chExt cx="2381365" cy="1711977"/>
          </a:xfrm>
        </p:grpSpPr>
        <p:pic>
          <p:nvPicPr>
            <p:cNvPr id="22" name="Picture 5"/>
            <p:cNvPicPr>
              <a:picLocks noChangeAspect="1" noChangeArrowheads="1"/>
            </p:cNvPicPr>
            <p:nvPr/>
          </p:nvPicPr>
          <p:blipFill rotWithShape="1">
            <a:blip r:embed="rId6"/>
            <a:srcRect/>
            <a:stretch/>
          </p:blipFill>
          <p:spPr bwMode="auto">
            <a:xfrm rot="230980">
              <a:off x="278964" y="2278238"/>
              <a:ext cx="2274998" cy="1492819"/>
            </a:xfrm>
            <a:prstGeom prst="rect">
              <a:avLst/>
            </a:prstGeom>
            <a:noFill/>
            <a:ln w="5715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grpSp>
          <p:nvGrpSpPr>
            <p:cNvPr id="2" name="群組 1"/>
            <p:cNvGrpSpPr/>
            <p:nvPr/>
          </p:nvGrpSpPr>
          <p:grpSpPr>
            <a:xfrm>
              <a:off x="172597" y="2059080"/>
              <a:ext cx="1953912" cy="514350"/>
              <a:chOff x="172597" y="2059080"/>
              <a:chExt cx="1953912" cy="51435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4" name="圓角矩形圖說文字 23"/>
              <p:cNvSpPr/>
              <p:nvPr/>
            </p:nvSpPr>
            <p:spPr bwMode="auto">
              <a:xfrm rot="193357">
                <a:off x="172597" y="2059080"/>
                <a:ext cx="1935092" cy="514350"/>
              </a:xfrm>
              <a:prstGeom prst="wedgeRoundRectCallout">
                <a:avLst>
                  <a:gd name="adj1" fmla="val -2248"/>
                  <a:gd name="adj2" fmla="val 113418"/>
                  <a:gd name="adj3" fmla="val 16667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  <a:extLst/>
            </p:spPr>
            <p:txBody>
              <a:bodyPr lIns="0" tIns="0" rIns="0" bIns="0"/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endParaRPr lang="en-GB" sz="1000" dirty="0">
                  <a:latin typeface="Verdana" pitchFamily="34" charset="0"/>
                </a:endParaRPr>
              </a:p>
            </p:txBody>
          </p:sp>
          <p:sp>
            <p:nvSpPr>
              <p:cNvPr id="25" name="文字方塊 24"/>
              <p:cNvSpPr txBox="1"/>
              <p:nvPr/>
            </p:nvSpPr>
            <p:spPr bwMode="auto">
              <a:xfrm rot="193357">
                <a:off x="217237" y="2120643"/>
                <a:ext cx="1909272" cy="40011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kern="0" dirty="0">
                    <a:latin typeface="Comic Sans MS" panose="030F0702030302020204" pitchFamily="66" charset="0"/>
                    <a:cs typeface="+mn-cs"/>
                  </a:rPr>
                  <a:t>It’s hot here!</a:t>
                </a:r>
                <a:endParaRPr lang="en-GB" sz="2000" u="sng" kern="0" dirty="0">
                  <a:latin typeface="Comic Sans MS" panose="030F0702030302020204" pitchFamily="66" charset="0"/>
                  <a:cs typeface="+mn-cs"/>
                </a:endParaRPr>
              </a:p>
            </p:txBody>
          </p:sp>
        </p:grpSp>
      </p:grpSp>
      <p:grpSp>
        <p:nvGrpSpPr>
          <p:cNvPr id="59406" name="群組 2"/>
          <p:cNvGrpSpPr>
            <a:grpSpLocks/>
          </p:cNvGrpSpPr>
          <p:nvPr/>
        </p:nvGrpSpPr>
        <p:grpSpPr bwMode="auto">
          <a:xfrm>
            <a:off x="417513" y="4221163"/>
            <a:ext cx="2141537" cy="1627187"/>
            <a:chOff x="417513" y="4221255"/>
            <a:chExt cx="2141537" cy="1627095"/>
          </a:xfrm>
        </p:grpSpPr>
        <p:pic>
          <p:nvPicPr>
            <p:cNvPr id="23" name="Picture 6"/>
            <p:cNvPicPr>
              <a:picLocks noChangeAspect="1" noChangeArrowheads="1"/>
            </p:cNvPicPr>
            <p:nvPr/>
          </p:nvPicPr>
          <p:blipFill rotWithShape="1">
            <a:blip r:embed="rId7"/>
            <a:srcRect/>
            <a:stretch/>
          </p:blipFill>
          <p:spPr bwMode="auto">
            <a:xfrm rot="21343501">
              <a:off x="417513" y="4429205"/>
              <a:ext cx="2141537" cy="1419145"/>
            </a:xfrm>
            <a:prstGeom prst="rect">
              <a:avLst/>
            </a:prstGeom>
            <a:noFill/>
            <a:ln w="5715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grpSp>
          <p:nvGrpSpPr>
            <p:cNvPr id="26" name="群組 25"/>
            <p:cNvGrpSpPr/>
            <p:nvPr/>
          </p:nvGrpSpPr>
          <p:grpSpPr>
            <a:xfrm rot="20843638">
              <a:off x="505972" y="4221255"/>
              <a:ext cx="1953912" cy="514350"/>
              <a:chOff x="172597" y="2059080"/>
              <a:chExt cx="1953912" cy="51435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7" name="圓角矩形圖說文字 26"/>
              <p:cNvSpPr/>
              <p:nvPr/>
            </p:nvSpPr>
            <p:spPr bwMode="auto">
              <a:xfrm rot="193357">
                <a:off x="172597" y="2059080"/>
                <a:ext cx="1935092" cy="514350"/>
              </a:xfrm>
              <a:prstGeom prst="wedgeRoundRectCallout">
                <a:avLst>
                  <a:gd name="adj1" fmla="val 6084"/>
                  <a:gd name="adj2" fmla="val 105459"/>
                  <a:gd name="adj3" fmla="val 16667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  <a:extLst/>
            </p:spPr>
            <p:txBody>
              <a:bodyPr lIns="0" tIns="0" rIns="0" bIns="0"/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endParaRPr lang="en-GB" sz="1000" dirty="0">
                  <a:latin typeface="Verdana" pitchFamily="34" charset="0"/>
                </a:endParaRPr>
              </a:p>
            </p:txBody>
          </p:sp>
          <p:sp>
            <p:nvSpPr>
              <p:cNvPr id="28" name="文字方塊 27"/>
              <p:cNvSpPr txBox="1"/>
              <p:nvPr/>
            </p:nvSpPr>
            <p:spPr bwMode="auto">
              <a:xfrm rot="193357">
                <a:off x="217237" y="2120643"/>
                <a:ext cx="1909272" cy="40011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kern="0" dirty="0">
                    <a:latin typeface="Comic Sans MS" panose="030F0702030302020204" pitchFamily="66" charset="0"/>
                    <a:cs typeface="+mn-cs"/>
                  </a:rPr>
                  <a:t>My legs hurt!</a:t>
                </a:r>
                <a:endParaRPr lang="en-GB" sz="2000" u="sng" kern="0" dirty="0">
                  <a:latin typeface="Comic Sans MS" panose="030F0702030302020204" pitchFamily="66" charset="0"/>
                  <a:cs typeface="+mn-cs"/>
                </a:endParaRPr>
              </a:p>
            </p:txBody>
          </p:sp>
        </p:grpSp>
      </p:grpSp>
      <p:sp>
        <p:nvSpPr>
          <p:cNvPr id="59407" name="矩形 28"/>
          <p:cNvSpPr>
            <a:spLocks noChangeArrowheads="1"/>
          </p:cNvSpPr>
          <p:nvPr/>
        </p:nvSpPr>
        <p:spPr bwMode="auto">
          <a:xfrm>
            <a:off x="6899275" y="2335213"/>
            <a:ext cx="1352550" cy="25876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59408" name="矩形 29"/>
          <p:cNvSpPr>
            <a:spLocks noChangeArrowheads="1"/>
          </p:cNvSpPr>
          <p:nvPr/>
        </p:nvSpPr>
        <p:spPr bwMode="auto">
          <a:xfrm>
            <a:off x="2841625" y="2698750"/>
            <a:ext cx="2476500" cy="26035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59409" name="矩形 30"/>
          <p:cNvSpPr>
            <a:spLocks noChangeArrowheads="1"/>
          </p:cNvSpPr>
          <p:nvPr/>
        </p:nvSpPr>
        <p:spPr bwMode="auto">
          <a:xfrm>
            <a:off x="6489700" y="2698750"/>
            <a:ext cx="1758950" cy="260350"/>
          </a:xfrm>
          <a:prstGeom prst="rect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59410" name="矩形 31"/>
          <p:cNvSpPr>
            <a:spLocks noChangeArrowheads="1"/>
          </p:cNvSpPr>
          <p:nvPr/>
        </p:nvSpPr>
        <p:spPr bwMode="auto">
          <a:xfrm>
            <a:off x="2849563" y="3063875"/>
            <a:ext cx="1582737" cy="258763"/>
          </a:xfrm>
          <a:prstGeom prst="rect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59411" name="矩形 32"/>
          <p:cNvSpPr>
            <a:spLocks noChangeArrowheads="1"/>
          </p:cNvSpPr>
          <p:nvPr/>
        </p:nvSpPr>
        <p:spPr bwMode="auto">
          <a:xfrm>
            <a:off x="5472113" y="3446463"/>
            <a:ext cx="2728912" cy="25876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59412" name="矩形 33"/>
          <p:cNvSpPr>
            <a:spLocks noChangeArrowheads="1"/>
          </p:cNvSpPr>
          <p:nvPr/>
        </p:nvSpPr>
        <p:spPr bwMode="auto">
          <a:xfrm>
            <a:off x="2849563" y="3819525"/>
            <a:ext cx="4362450" cy="2587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59413" name="矩形 34"/>
          <p:cNvSpPr>
            <a:spLocks noChangeArrowheads="1"/>
          </p:cNvSpPr>
          <p:nvPr/>
        </p:nvSpPr>
        <p:spPr bwMode="auto">
          <a:xfrm>
            <a:off x="2841625" y="4183063"/>
            <a:ext cx="3605213" cy="258762"/>
          </a:xfrm>
          <a:prstGeom prst="rect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59415" name="動作按鈕: 自訂 36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553325" y="0"/>
            <a:ext cx="1590675" cy="542925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29" name="文字方塊 28"/>
          <p:cNvSpPr txBox="1"/>
          <p:nvPr/>
        </p:nvSpPr>
        <p:spPr bwMode="auto">
          <a:xfrm>
            <a:off x="7026037" y="2272090"/>
            <a:ext cx="1376362" cy="35401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zh-HK" sz="1700" b="1" dirty="0">
                <a:solidFill>
                  <a:srgbClr val="FF0000"/>
                </a:solidFill>
                <a:latin typeface="Verdana" pitchFamily="34" charset="0"/>
                <a:ea typeface="新細明體" pitchFamily="18" charset="-120"/>
              </a:rPr>
              <a:t>feeling </a:t>
            </a:r>
            <a:r>
              <a:rPr lang="en-US" altLang="zh-HK" sz="1700" b="1" dirty="0" smtClean="0">
                <a:solidFill>
                  <a:srgbClr val="FF0000"/>
                </a:solidFill>
                <a:latin typeface="Verdana" pitchFamily="34" charset="0"/>
                <a:ea typeface="新細明體" pitchFamily="18" charset="-120"/>
              </a:rPr>
              <a:t> </a:t>
            </a:r>
            <a:endParaRPr lang="en-GB" altLang="zh-HK" sz="1700" b="1" u="sng" dirty="0">
              <a:solidFill>
                <a:srgbClr val="FF0000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33" name="文字方塊 32"/>
          <p:cNvSpPr txBox="1"/>
          <p:nvPr/>
        </p:nvSpPr>
        <p:spPr bwMode="auto">
          <a:xfrm>
            <a:off x="3106738" y="2656642"/>
            <a:ext cx="1824037" cy="35401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zh-HK" sz="1700" b="1" dirty="0" smtClean="0">
                <a:solidFill>
                  <a:srgbClr val="FF0000"/>
                </a:solidFill>
                <a:latin typeface="Verdana" pitchFamily="34" charset="0"/>
                <a:ea typeface="新細明體" pitchFamily="18" charset="-120"/>
              </a:rPr>
              <a:t>hot </a:t>
            </a:r>
            <a:r>
              <a:rPr lang="en-US" altLang="zh-HK" sz="1700" b="1" dirty="0">
                <a:solidFill>
                  <a:srgbClr val="002060"/>
                </a:solidFill>
                <a:latin typeface="Verdana" pitchFamily="34" charset="0"/>
                <a:ea typeface="新細明體" pitchFamily="18" charset="-120"/>
              </a:rPr>
              <a:t>so</a:t>
            </a:r>
            <a:endParaRPr lang="en-GB" altLang="zh-HK" sz="1700" b="1" u="sng" dirty="0">
              <a:solidFill>
                <a:srgbClr val="002060"/>
              </a:solidFill>
              <a:latin typeface="Verdana" pitchFamily="34" charset="0"/>
              <a:ea typeface="新細明體" pitchFamily="18" charset="-12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2955924" y="2629654"/>
            <a:ext cx="5210931" cy="738198"/>
            <a:chOff x="2955924" y="2629654"/>
            <a:chExt cx="5210931" cy="738198"/>
          </a:xfrm>
        </p:grpSpPr>
        <p:sp>
          <p:nvSpPr>
            <p:cNvPr id="34" name="文字方塊 33"/>
            <p:cNvSpPr txBox="1"/>
            <p:nvPr/>
          </p:nvSpPr>
          <p:spPr bwMode="auto">
            <a:xfrm>
              <a:off x="6617777" y="2629654"/>
              <a:ext cx="1549078" cy="3539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zh-HK" sz="1700" b="1" dirty="0">
                  <a:solidFill>
                    <a:srgbClr val="FF0000"/>
                  </a:solidFill>
                  <a:latin typeface="Verdana" pitchFamily="34" charset="0"/>
                  <a:ea typeface="新細明體" pitchFamily="18" charset="-120"/>
                </a:rPr>
                <a:t>travelling</a:t>
              </a:r>
              <a:endParaRPr lang="en-GB" altLang="zh-HK" sz="1700" b="1" u="sng" dirty="0">
                <a:solidFill>
                  <a:srgbClr val="FF0000"/>
                </a:solidFill>
                <a:latin typeface="Verdana" pitchFamily="34" charset="0"/>
                <a:ea typeface="新細明體" pitchFamily="18" charset="-120"/>
              </a:endParaRPr>
            </a:p>
          </p:txBody>
        </p:sp>
        <p:sp>
          <p:nvSpPr>
            <p:cNvPr id="37" name="文字方塊 36"/>
            <p:cNvSpPr txBox="1"/>
            <p:nvPr/>
          </p:nvSpPr>
          <p:spPr bwMode="auto">
            <a:xfrm>
              <a:off x="2955924" y="3013909"/>
              <a:ext cx="1476375" cy="3539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zh-HK" sz="1700" b="1" dirty="0">
                  <a:solidFill>
                    <a:srgbClr val="FF0000"/>
                  </a:solidFill>
                  <a:latin typeface="Verdana" pitchFamily="34" charset="0"/>
                  <a:ea typeface="新細明體" pitchFamily="18" charset="-120"/>
                </a:rPr>
                <a:t>by tram</a:t>
              </a:r>
              <a:endParaRPr lang="en-GB" altLang="zh-HK" sz="1700" b="1" u="sng" dirty="0">
                <a:solidFill>
                  <a:srgbClr val="FF0000"/>
                </a:solidFill>
                <a:latin typeface="Verdana" pitchFamily="34" charset="0"/>
                <a:ea typeface="新細明體" pitchFamily="18" charset="-120"/>
              </a:endParaRPr>
            </a:p>
          </p:txBody>
        </p:sp>
      </p:grpSp>
      <p:sp>
        <p:nvSpPr>
          <p:cNvPr id="59420" name="橢圓 2"/>
          <p:cNvSpPr>
            <a:spLocks noChangeArrowheads="1"/>
          </p:cNvSpPr>
          <p:nvPr/>
        </p:nvSpPr>
        <p:spPr bwMode="auto">
          <a:xfrm>
            <a:off x="160338" y="1916113"/>
            <a:ext cx="2689225" cy="215265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HK" altLang="en-US" sz="1000"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59421" name="橢圓 3"/>
          <p:cNvSpPr>
            <a:spLocks noChangeArrowheads="1"/>
          </p:cNvSpPr>
          <p:nvPr/>
        </p:nvSpPr>
        <p:spPr bwMode="auto">
          <a:xfrm>
            <a:off x="1255713" y="431800"/>
            <a:ext cx="1346200" cy="111283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HK" altLang="en-US" sz="1000"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59422" name="橢圓 38"/>
          <p:cNvSpPr>
            <a:spLocks noChangeArrowheads="1"/>
          </p:cNvSpPr>
          <p:nvPr/>
        </p:nvSpPr>
        <p:spPr bwMode="auto">
          <a:xfrm>
            <a:off x="119063" y="1628775"/>
            <a:ext cx="2482850" cy="2379663"/>
          </a:xfrm>
          <a:prstGeom prst="ellipse">
            <a:avLst/>
          </a:prstGeom>
          <a:noFill/>
          <a:ln w="28575" algn="ctr">
            <a:solidFill>
              <a:srgbClr val="00B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HK" altLang="en-US" sz="1000">
              <a:latin typeface="Verdana" pitchFamily="34" charset="0"/>
              <a:ea typeface="新細明體" pitchFamily="18" charset="-120"/>
            </a:endParaRPr>
          </a:p>
        </p:txBody>
      </p:sp>
      <p:grpSp>
        <p:nvGrpSpPr>
          <p:cNvPr id="35" name="群組 34"/>
          <p:cNvGrpSpPr/>
          <p:nvPr/>
        </p:nvGrpSpPr>
        <p:grpSpPr>
          <a:xfrm>
            <a:off x="3230563" y="811321"/>
            <a:ext cx="3840203" cy="426862"/>
            <a:chOff x="2554288" y="967985"/>
            <a:chExt cx="3840203" cy="426862"/>
          </a:xfrm>
        </p:grpSpPr>
        <p:sp>
          <p:nvSpPr>
            <p:cNvPr id="38" name="矩形 37"/>
            <p:cNvSpPr>
              <a:spLocks noChangeArrowheads="1"/>
            </p:cNvSpPr>
            <p:nvPr/>
          </p:nvSpPr>
          <p:spPr bwMode="auto">
            <a:xfrm>
              <a:off x="2554288" y="967985"/>
              <a:ext cx="1352550" cy="42686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buSzPct val="80000"/>
                <a:buFont typeface="Verdana" pitchFamily="34" charset="0"/>
                <a:defRPr sz="2400" b="1">
                  <a:solidFill>
                    <a:srgbClr val="ED6B06"/>
                  </a:solidFill>
                  <a:latin typeface="Verdana" pitchFamily="34" charset="0"/>
                  <a:cs typeface="Arial" charset="0"/>
                </a:defRPr>
              </a:lvl1pPr>
              <a:lvl2pPr marL="742950" indent="-285750">
                <a:lnSpc>
                  <a:spcPct val="120000"/>
                </a:lnSpc>
                <a:buSzPct val="80000"/>
                <a:buFont typeface="Verdana" pitchFamily="34" charset="0"/>
                <a:defRPr sz="1200" b="1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defTabSz="857250">
                <a:lnSpc>
                  <a:spcPct val="120000"/>
                </a:lnSpc>
                <a:buSzPct val="80000"/>
                <a:buFont typeface="Verdana" pitchFamily="34" charset="0"/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defTabSz="857250">
                <a:lnSpc>
                  <a:spcPct val="120000"/>
                </a:lnSpc>
                <a:buSzPct val="80000"/>
                <a:buFont typeface="Arial" charset="0"/>
                <a:buChar char="–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defTabSz="857250">
                <a:lnSpc>
                  <a:spcPct val="120000"/>
                </a:lnSpc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defTabSz="85725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defTabSz="85725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defTabSz="85725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defTabSz="85725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SzTx/>
                <a:buFontTx/>
                <a:buNone/>
              </a:pPr>
              <a:r>
                <a:rPr lang="en-US" altLang="en-US" sz="2800" b="0" dirty="0" smtClean="0">
                  <a:solidFill>
                    <a:schemeClr val="tx1"/>
                  </a:solidFill>
                </a:rPr>
                <a:t>Reason</a:t>
              </a:r>
              <a:endParaRPr lang="en-GB" altLang="en-US" sz="2800" b="0" dirty="0">
                <a:solidFill>
                  <a:schemeClr val="tx1"/>
                </a:solidFill>
              </a:endParaRPr>
            </a:p>
          </p:txBody>
        </p:sp>
        <p:sp>
          <p:nvSpPr>
            <p:cNvPr id="39" name="矩形 31"/>
            <p:cNvSpPr>
              <a:spLocks noChangeArrowheads="1"/>
            </p:cNvSpPr>
            <p:nvPr/>
          </p:nvSpPr>
          <p:spPr bwMode="auto">
            <a:xfrm>
              <a:off x="4811754" y="967985"/>
              <a:ext cx="1582737" cy="426862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buSzPct val="80000"/>
                <a:buFont typeface="Verdana" pitchFamily="34" charset="0"/>
                <a:defRPr sz="2400" b="1">
                  <a:solidFill>
                    <a:srgbClr val="ED6B06"/>
                  </a:solidFill>
                  <a:latin typeface="Verdana" pitchFamily="34" charset="0"/>
                  <a:cs typeface="Arial" charset="0"/>
                </a:defRPr>
              </a:lvl1pPr>
              <a:lvl2pPr marL="742950" indent="-285750">
                <a:lnSpc>
                  <a:spcPct val="120000"/>
                </a:lnSpc>
                <a:buSzPct val="80000"/>
                <a:buFont typeface="Verdana" pitchFamily="34" charset="0"/>
                <a:defRPr sz="1200" b="1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defTabSz="857250">
                <a:lnSpc>
                  <a:spcPct val="120000"/>
                </a:lnSpc>
                <a:buSzPct val="80000"/>
                <a:buFont typeface="Verdana" pitchFamily="34" charset="0"/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defTabSz="857250">
                <a:lnSpc>
                  <a:spcPct val="120000"/>
                </a:lnSpc>
                <a:buSzPct val="80000"/>
                <a:buFont typeface="Arial" charset="0"/>
                <a:buChar char="–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defTabSz="857250">
                <a:lnSpc>
                  <a:spcPct val="120000"/>
                </a:lnSpc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defTabSz="85725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defTabSz="85725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defTabSz="85725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defTabSz="85725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SzTx/>
                <a:buFontTx/>
                <a:buNone/>
              </a:pPr>
              <a:r>
                <a:rPr lang="en-GB" altLang="en-US" sz="2800" b="0" dirty="0" smtClean="0">
                  <a:solidFill>
                    <a:schemeClr val="tx1"/>
                  </a:solidFill>
                </a:rPr>
                <a:t>Result</a:t>
              </a:r>
              <a:endParaRPr lang="en-GB" altLang="en-US" sz="2800" b="0" dirty="0">
                <a:solidFill>
                  <a:schemeClr val="tx1"/>
                </a:solidFill>
              </a:endParaRPr>
            </a:p>
          </p:txBody>
        </p:sp>
        <p:cxnSp>
          <p:nvCxnSpPr>
            <p:cNvPr id="44" name="直線單箭頭接點 43"/>
            <p:cNvCxnSpPr>
              <a:stCxn id="38" idx="3"/>
              <a:endCxn id="39" idx="1"/>
            </p:cNvCxnSpPr>
            <p:nvPr/>
          </p:nvCxnSpPr>
          <p:spPr bwMode="auto">
            <a:xfrm>
              <a:off x="3906838" y="1181416"/>
              <a:ext cx="904916" cy="0"/>
            </a:xfrm>
            <a:prstGeom prst="straightConnector1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319881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圓角化同側角落矩形 39"/>
          <p:cNvSpPr/>
          <p:nvPr/>
        </p:nvSpPr>
        <p:spPr>
          <a:xfrm flipV="1">
            <a:off x="5975648" y="0"/>
            <a:ext cx="1584176" cy="432048"/>
          </a:xfrm>
          <a:prstGeom prst="round2SameRect">
            <a:avLst/>
          </a:prstGeom>
          <a:gradFill>
            <a:gsLst>
              <a:gs pos="0">
                <a:srgbClr val="FF6600"/>
              </a:gs>
              <a:gs pos="40000">
                <a:srgbClr val="FF8600"/>
              </a:gs>
              <a:gs pos="100000">
                <a:srgbClr val="FFC000"/>
              </a:gs>
            </a:gsLst>
            <a:lin ang="162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en-GB" altLang="zh-HK">
              <a:solidFill>
                <a:srgbClr val="FBF5EA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41" name="圓角化同側角落矩形 40"/>
          <p:cNvSpPr/>
          <p:nvPr/>
        </p:nvSpPr>
        <p:spPr>
          <a:xfrm flipV="1">
            <a:off x="7559824" y="0"/>
            <a:ext cx="1584176" cy="432048"/>
          </a:xfrm>
          <a:prstGeom prst="round2Same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77000">
                <a:srgbClr val="D1D1D1"/>
              </a:gs>
              <a:gs pos="100000">
                <a:schemeClr val="bg1">
                  <a:lumMod val="95000"/>
                </a:schemeClr>
              </a:gs>
            </a:gsLst>
            <a:lin ang="162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en-GB" altLang="zh-HK">
              <a:solidFill>
                <a:srgbClr val="FBF5EA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5994400" y="33338"/>
            <a:ext cx="1766888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kern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43" name="文字方塊 42"/>
          <p:cNvSpPr txBox="1"/>
          <p:nvPr/>
        </p:nvSpPr>
        <p:spPr>
          <a:xfrm>
            <a:off x="7743825" y="33338"/>
            <a:ext cx="12001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Answers</a:t>
            </a:r>
          </a:p>
        </p:txBody>
      </p:sp>
      <p:pic>
        <p:nvPicPr>
          <p:cNvPr id="5940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475" y="1916113"/>
            <a:ext cx="641985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47522" y="1545409"/>
            <a:ext cx="5511202" cy="418230"/>
          </a:xfrm>
          <a:prstGeom prst="roundRect">
            <a:avLst>
              <a:gd name="adj" fmla="val 2634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405" name="群組 3"/>
          <p:cNvGrpSpPr>
            <a:grpSpLocks/>
          </p:cNvGrpSpPr>
          <p:nvPr/>
        </p:nvGrpSpPr>
        <p:grpSpPr bwMode="auto">
          <a:xfrm>
            <a:off x="173038" y="2058988"/>
            <a:ext cx="2381250" cy="1711325"/>
            <a:chOff x="172597" y="2059080"/>
            <a:chExt cx="2381365" cy="1711977"/>
          </a:xfrm>
        </p:grpSpPr>
        <p:pic>
          <p:nvPicPr>
            <p:cNvPr id="22" name="Picture 5"/>
            <p:cNvPicPr>
              <a:picLocks noChangeAspect="1" noChangeArrowheads="1"/>
            </p:cNvPicPr>
            <p:nvPr/>
          </p:nvPicPr>
          <p:blipFill rotWithShape="1">
            <a:blip r:embed="rId6"/>
            <a:srcRect/>
            <a:stretch/>
          </p:blipFill>
          <p:spPr bwMode="auto">
            <a:xfrm rot="230980">
              <a:off x="278964" y="2278238"/>
              <a:ext cx="2274998" cy="1492819"/>
            </a:xfrm>
            <a:prstGeom prst="rect">
              <a:avLst/>
            </a:prstGeom>
            <a:noFill/>
            <a:ln w="5715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grpSp>
          <p:nvGrpSpPr>
            <p:cNvPr id="2" name="群組 1"/>
            <p:cNvGrpSpPr/>
            <p:nvPr/>
          </p:nvGrpSpPr>
          <p:grpSpPr>
            <a:xfrm>
              <a:off x="172597" y="2059080"/>
              <a:ext cx="1953912" cy="514350"/>
              <a:chOff x="172597" y="2059080"/>
              <a:chExt cx="1953912" cy="51435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4" name="圓角矩形圖說文字 23"/>
              <p:cNvSpPr/>
              <p:nvPr/>
            </p:nvSpPr>
            <p:spPr bwMode="auto">
              <a:xfrm rot="193357">
                <a:off x="172597" y="2059080"/>
                <a:ext cx="1935092" cy="514350"/>
              </a:xfrm>
              <a:prstGeom prst="wedgeRoundRectCallout">
                <a:avLst>
                  <a:gd name="adj1" fmla="val -2248"/>
                  <a:gd name="adj2" fmla="val 113418"/>
                  <a:gd name="adj3" fmla="val 16667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  <a:extLst/>
            </p:spPr>
            <p:txBody>
              <a:bodyPr lIns="0" tIns="0" rIns="0" bIns="0"/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endParaRPr lang="en-GB" sz="1000" dirty="0">
                  <a:latin typeface="Verdana" pitchFamily="34" charset="0"/>
                </a:endParaRPr>
              </a:p>
            </p:txBody>
          </p:sp>
          <p:sp>
            <p:nvSpPr>
              <p:cNvPr id="25" name="文字方塊 24"/>
              <p:cNvSpPr txBox="1"/>
              <p:nvPr/>
            </p:nvSpPr>
            <p:spPr bwMode="auto">
              <a:xfrm rot="193357">
                <a:off x="217237" y="2120643"/>
                <a:ext cx="1909272" cy="40011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kern="0" dirty="0">
                    <a:latin typeface="Comic Sans MS" panose="030F0702030302020204" pitchFamily="66" charset="0"/>
                    <a:cs typeface="+mn-cs"/>
                  </a:rPr>
                  <a:t>It’s hot here!</a:t>
                </a:r>
                <a:endParaRPr lang="en-GB" sz="2000" u="sng" kern="0" dirty="0">
                  <a:latin typeface="Comic Sans MS" panose="030F0702030302020204" pitchFamily="66" charset="0"/>
                  <a:cs typeface="+mn-cs"/>
                </a:endParaRPr>
              </a:p>
            </p:txBody>
          </p:sp>
        </p:grpSp>
      </p:grpSp>
      <p:grpSp>
        <p:nvGrpSpPr>
          <p:cNvPr id="59406" name="群組 2"/>
          <p:cNvGrpSpPr>
            <a:grpSpLocks/>
          </p:cNvGrpSpPr>
          <p:nvPr/>
        </p:nvGrpSpPr>
        <p:grpSpPr bwMode="auto">
          <a:xfrm>
            <a:off x="417513" y="4221163"/>
            <a:ext cx="2141537" cy="1627187"/>
            <a:chOff x="417513" y="4221255"/>
            <a:chExt cx="2141537" cy="1627095"/>
          </a:xfrm>
        </p:grpSpPr>
        <p:pic>
          <p:nvPicPr>
            <p:cNvPr id="23" name="Picture 6"/>
            <p:cNvPicPr>
              <a:picLocks noChangeAspect="1" noChangeArrowheads="1"/>
            </p:cNvPicPr>
            <p:nvPr/>
          </p:nvPicPr>
          <p:blipFill rotWithShape="1">
            <a:blip r:embed="rId7"/>
            <a:srcRect/>
            <a:stretch/>
          </p:blipFill>
          <p:spPr bwMode="auto">
            <a:xfrm rot="21343501">
              <a:off x="417513" y="4429205"/>
              <a:ext cx="2141537" cy="1419145"/>
            </a:xfrm>
            <a:prstGeom prst="rect">
              <a:avLst/>
            </a:prstGeom>
            <a:noFill/>
            <a:ln w="5715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grpSp>
          <p:nvGrpSpPr>
            <p:cNvPr id="26" name="群組 25"/>
            <p:cNvGrpSpPr/>
            <p:nvPr/>
          </p:nvGrpSpPr>
          <p:grpSpPr>
            <a:xfrm rot="20843638">
              <a:off x="505972" y="4221255"/>
              <a:ext cx="1953912" cy="514350"/>
              <a:chOff x="172597" y="2059080"/>
              <a:chExt cx="1953912" cy="51435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7" name="圓角矩形圖說文字 26"/>
              <p:cNvSpPr/>
              <p:nvPr/>
            </p:nvSpPr>
            <p:spPr bwMode="auto">
              <a:xfrm rot="193357">
                <a:off x="172597" y="2059080"/>
                <a:ext cx="1935092" cy="514350"/>
              </a:xfrm>
              <a:prstGeom prst="wedgeRoundRectCallout">
                <a:avLst>
                  <a:gd name="adj1" fmla="val 6084"/>
                  <a:gd name="adj2" fmla="val 105459"/>
                  <a:gd name="adj3" fmla="val 16667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  <a:extLst/>
            </p:spPr>
            <p:txBody>
              <a:bodyPr lIns="0" tIns="0" rIns="0" bIns="0"/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endParaRPr lang="en-GB" sz="1000" dirty="0">
                  <a:latin typeface="Verdana" pitchFamily="34" charset="0"/>
                </a:endParaRPr>
              </a:p>
            </p:txBody>
          </p:sp>
          <p:sp>
            <p:nvSpPr>
              <p:cNvPr id="28" name="文字方塊 27"/>
              <p:cNvSpPr txBox="1"/>
              <p:nvPr/>
            </p:nvSpPr>
            <p:spPr bwMode="auto">
              <a:xfrm rot="193357">
                <a:off x="217237" y="2120643"/>
                <a:ext cx="1909272" cy="40011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kern="0" dirty="0">
                    <a:latin typeface="Comic Sans MS" panose="030F0702030302020204" pitchFamily="66" charset="0"/>
                    <a:cs typeface="+mn-cs"/>
                  </a:rPr>
                  <a:t>My legs hurt!</a:t>
                </a:r>
                <a:endParaRPr lang="en-GB" sz="2000" u="sng" kern="0" dirty="0">
                  <a:latin typeface="Comic Sans MS" panose="030F0702030302020204" pitchFamily="66" charset="0"/>
                  <a:cs typeface="+mn-cs"/>
                </a:endParaRPr>
              </a:p>
            </p:txBody>
          </p:sp>
        </p:grpSp>
      </p:grpSp>
      <p:sp>
        <p:nvSpPr>
          <p:cNvPr id="59407" name="矩形 28"/>
          <p:cNvSpPr>
            <a:spLocks noChangeArrowheads="1"/>
          </p:cNvSpPr>
          <p:nvPr/>
        </p:nvSpPr>
        <p:spPr bwMode="auto">
          <a:xfrm>
            <a:off x="6899275" y="2335213"/>
            <a:ext cx="1352550" cy="25876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59408" name="矩形 29"/>
          <p:cNvSpPr>
            <a:spLocks noChangeArrowheads="1"/>
          </p:cNvSpPr>
          <p:nvPr/>
        </p:nvSpPr>
        <p:spPr bwMode="auto">
          <a:xfrm>
            <a:off x="2841625" y="2698750"/>
            <a:ext cx="2476500" cy="26035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59409" name="矩形 30"/>
          <p:cNvSpPr>
            <a:spLocks noChangeArrowheads="1"/>
          </p:cNvSpPr>
          <p:nvPr/>
        </p:nvSpPr>
        <p:spPr bwMode="auto">
          <a:xfrm>
            <a:off x="6489700" y="2698750"/>
            <a:ext cx="1758950" cy="260350"/>
          </a:xfrm>
          <a:prstGeom prst="rect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59410" name="矩形 31"/>
          <p:cNvSpPr>
            <a:spLocks noChangeArrowheads="1"/>
          </p:cNvSpPr>
          <p:nvPr/>
        </p:nvSpPr>
        <p:spPr bwMode="auto">
          <a:xfrm>
            <a:off x="2849563" y="3063875"/>
            <a:ext cx="1582737" cy="258763"/>
          </a:xfrm>
          <a:prstGeom prst="rect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59411" name="矩形 32"/>
          <p:cNvSpPr>
            <a:spLocks noChangeArrowheads="1"/>
          </p:cNvSpPr>
          <p:nvPr/>
        </p:nvSpPr>
        <p:spPr bwMode="auto">
          <a:xfrm>
            <a:off x="5472113" y="3446463"/>
            <a:ext cx="2728912" cy="25876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59412" name="矩形 33"/>
          <p:cNvSpPr>
            <a:spLocks noChangeArrowheads="1"/>
          </p:cNvSpPr>
          <p:nvPr/>
        </p:nvSpPr>
        <p:spPr bwMode="auto">
          <a:xfrm>
            <a:off x="2849563" y="3819525"/>
            <a:ext cx="4362450" cy="2587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59413" name="矩形 34"/>
          <p:cNvSpPr>
            <a:spLocks noChangeArrowheads="1"/>
          </p:cNvSpPr>
          <p:nvPr/>
        </p:nvSpPr>
        <p:spPr bwMode="auto">
          <a:xfrm>
            <a:off x="2841625" y="4183063"/>
            <a:ext cx="3605213" cy="258762"/>
          </a:xfrm>
          <a:prstGeom prst="rect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59415" name="動作按鈕: 自訂 36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553325" y="0"/>
            <a:ext cx="1590675" cy="542925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29" name="文字方塊 28"/>
          <p:cNvSpPr txBox="1"/>
          <p:nvPr/>
        </p:nvSpPr>
        <p:spPr bwMode="auto">
          <a:xfrm>
            <a:off x="7026037" y="2272090"/>
            <a:ext cx="1376362" cy="35401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zh-HK" sz="1700" b="1" dirty="0">
                <a:solidFill>
                  <a:srgbClr val="FF0000"/>
                </a:solidFill>
                <a:latin typeface="Verdana" pitchFamily="34" charset="0"/>
                <a:ea typeface="新細明體" pitchFamily="18" charset="-120"/>
              </a:rPr>
              <a:t>feeling </a:t>
            </a:r>
            <a:r>
              <a:rPr lang="en-US" altLang="zh-HK" sz="1700" b="1" dirty="0" smtClean="0">
                <a:solidFill>
                  <a:srgbClr val="FF0000"/>
                </a:solidFill>
                <a:latin typeface="Verdana" pitchFamily="34" charset="0"/>
                <a:ea typeface="新細明體" pitchFamily="18" charset="-120"/>
              </a:rPr>
              <a:t> </a:t>
            </a:r>
            <a:endParaRPr lang="en-GB" altLang="zh-HK" sz="1700" b="1" u="sng" dirty="0">
              <a:solidFill>
                <a:srgbClr val="FF0000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33" name="文字方塊 32"/>
          <p:cNvSpPr txBox="1"/>
          <p:nvPr/>
        </p:nvSpPr>
        <p:spPr bwMode="auto">
          <a:xfrm>
            <a:off x="3106738" y="2656642"/>
            <a:ext cx="1824037" cy="35401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zh-HK" sz="1700" b="1" dirty="0" smtClean="0">
                <a:solidFill>
                  <a:srgbClr val="FF0000"/>
                </a:solidFill>
                <a:latin typeface="Verdana" pitchFamily="34" charset="0"/>
                <a:ea typeface="新細明體" pitchFamily="18" charset="-120"/>
              </a:rPr>
              <a:t>hot </a:t>
            </a:r>
            <a:r>
              <a:rPr lang="en-US" altLang="zh-HK" sz="1700" b="1" dirty="0">
                <a:solidFill>
                  <a:srgbClr val="002060"/>
                </a:solidFill>
                <a:latin typeface="Verdana" pitchFamily="34" charset="0"/>
                <a:ea typeface="新細明體" pitchFamily="18" charset="-120"/>
              </a:rPr>
              <a:t>so</a:t>
            </a:r>
            <a:endParaRPr lang="en-GB" altLang="zh-HK" sz="1700" b="1" u="sng" dirty="0">
              <a:solidFill>
                <a:srgbClr val="002060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34" name="文字方塊 33"/>
          <p:cNvSpPr txBox="1"/>
          <p:nvPr/>
        </p:nvSpPr>
        <p:spPr bwMode="auto">
          <a:xfrm>
            <a:off x="6617777" y="2629654"/>
            <a:ext cx="154907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zh-HK" sz="1700" b="1" dirty="0">
                <a:solidFill>
                  <a:srgbClr val="FF0000"/>
                </a:solidFill>
                <a:latin typeface="Verdana" pitchFamily="34" charset="0"/>
                <a:ea typeface="新細明體" pitchFamily="18" charset="-120"/>
              </a:rPr>
              <a:t>travelling</a:t>
            </a:r>
            <a:endParaRPr lang="en-GB" altLang="zh-HK" sz="1700" b="1" u="sng" dirty="0">
              <a:solidFill>
                <a:srgbClr val="FF0000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37" name="文字方塊 36"/>
          <p:cNvSpPr txBox="1"/>
          <p:nvPr/>
        </p:nvSpPr>
        <p:spPr bwMode="auto">
          <a:xfrm>
            <a:off x="2955924" y="3013909"/>
            <a:ext cx="1476375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zh-HK" sz="1700" b="1" dirty="0">
                <a:solidFill>
                  <a:srgbClr val="FF0000"/>
                </a:solidFill>
                <a:latin typeface="Verdana" pitchFamily="34" charset="0"/>
                <a:ea typeface="新細明體" pitchFamily="18" charset="-120"/>
              </a:rPr>
              <a:t>by tram</a:t>
            </a:r>
            <a:endParaRPr lang="en-GB" altLang="zh-HK" sz="1700" b="1" u="sng" dirty="0">
              <a:solidFill>
                <a:srgbClr val="FF0000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59420" name="橢圓 2"/>
          <p:cNvSpPr>
            <a:spLocks noChangeArrowheads="1"/>
          </p:cNvSpPr>
          <p:nvPr/>
        </p:nvSpPr>
        <p:spPr bwMode="auto">
          <a:xfrm>
            <a:off x="160338" y="1916113"/>
            <a:ext cx="2689225" cy="215265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HK" altLang="en-US" sz="1000"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59421" name="橢圓 3"/>
          <p:cNvSpPr>
            <a:spLocks noChangeArrowheads="1"/>
          </p:cNvSpPr>
          <p:nvPr/>
        </p:nvSpPr>
        <p:spPr bwMode="auto">
          <a:xfrm>
            <a:off x="1255713" y="431800"/>
            <a:ext cx="1346200" cy="111283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HK" altLang="en-US" sz="1000"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59422" name="橢圓 38"/>
          <p:cNvSpPr>
            <a:spLocks noChangeArrowheads="1"/>
          </p:cNvSpPr>
          <p:nvPr/>
        </p:nvSpPr>
        <p:spPr bwMode="auto">
          <a:xfrm>
            <a:off x="207943" y="3903864"/>
            <a:ext cx="2482850" cy="2379663"/>
          </a:xfrm>
          <a:prstGeom prst="ellipse">
            <a:avLst/>
          </a:prstGeom>
          <a:noFill/>
          <a:ln w="28575" algn="ctr">
            <a:solidFill>
              <a:srgbClr val="00B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HK" altLang="en-US" sz="1000">
              <a:latin typeface="Verdana" pitchFamily="34" charset="0"/>
              <a:ea typeface="新細明體" pitchFamily="18" charset="-120"/>
            </a:endParaRPr>
          </a:p>
        </p:txBody>
      </p:sp>
      <p:grpSp>
        <p:nvGrpSpPr>
          <p:cNvPr id="35" name="群組 34"/>
          <p:cNvGrpSpPr/>
          <p:nvPr/>
        </p:nvGrpSpPr>
        <p:grpSpPr>
          <a:xfrm>
            <a:off x="3230563" y="811321"/>
            <a:ext cx="3840203" cy="426862"/>
            <a:chOff x="2554288" y="967985"/>
            <a:chExt cx="3840203" cy="426862"/>
          </a:xfrm>
        </p:grpSpPr>
        <p:sp>
          <p:nvSpPr>
            <p:cNvPr id="38" name="矩形 37"/>
            <p:cNvSpPr>
              <a:spLocks noChangeArrowheads="1"/>
            </p:cNvSpPr>
            <p:nvPr/>
          </p:nvSpPr>
          <p:spPr bwMode="auto">
            <a:xfrm>
              <a:off x="2554288" y="967985"/>
              <a:ext cx="1352550" cy="42686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buSzPct val="80000"/>
                <a:buFont typeface="Verdana" pitchFamily="34" charset="0"/>
                <a:defRPr sz="2400" b="1">
                  <a:solidFill>
                    <a:srgbClr val="ED6B06"/>
                  </a:solidFill>
                  <a:latin typeface="Verdana" pitchFamily="34" charset="0"/>
                  <a:cs typeface="Arial" charset="0"/>
                </a:defRPr>
              </a:lvl1pPr>
              <a:lvl2pPr marL="742950" indent="-285750">
                <a:lnSpc>
                  <a:spcPct val="120000"/>
                </a:lnSpc>
                <a:buSzPct val="80000"/>
                <a:buFont typeface="Verdana" pitchFamily="34" charset="0"/>
                <a:defRPr sz="1200" b="1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defTabSz="857250">
                <a:lnSpc>
                  <a:spcPct val="120000"/>
                </a:lnSpc>
                <a:buSzPct val="80000"/>
                <a:buFont typeface="Verdana" pitchFamily="34" charset="0"/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defTabSz="857250">
                <a:lnSpc>
                  <a:spcPct val="120000"/>
                </a:lnSpc>
                <a:buSzPct val="80000"/>
                <a:buFont typeface="Arial" charset="0"/>
                <a:buChar char="–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defTabSz="857250">
                <a:lnSpc>
                  <a:spcPct val="120000"/>
                </a:lnSpc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defTabSz="85725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defTabSz="85725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defTabSz="85725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defTabSz="85725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SzTx/>
                <a:buFontTx/>
                <a:buNone/>
              </a:pPr>
              <a:r>
                <a:rPr lang="en-US" altLang="en-US" sz="2800" b="0" dirty="0" smtClean="0">
                  <a:solidFill>
                    <a:schemeClr val="tx1"/>
                  </a:solidFill>
                </a:rPr>
                <a:t>Reason</a:t>
              </a:r>
              <a:endParaRPr lang="en-GB" altLang="en-US" sz="2800" b="0" dirty="0">
                <a:solidFill>
                  <a:schemeClr val="tx1"/>
                </a:solidFill>
              </a:endParaRPr>
            </a:p>
          </p:txBody>
        </p:sp>
        <p:sp>
          <p:nvSpPr>
            <p:cNvPr id="39" name="矩形 31"/>
            <p:cNvSpPr>
              <a:spLocks noChangeArrowheads="1"/>
            </p:cNvSpPr>
            <p:nvPr/>
          </p:nvSpPr>
          <p:spPr bwMode="auto">
            <a:xfrm>
              <a:off x="4811754" y="967985"/>
              <a:ext cx="1582737" cy="426862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buSzPct val="80000"/>
                <a:buFont typeface="Verdana" pitchFamily="34" charset="0"/>
                <a:defRPr sz="2400" b="1">
                  <a:solidFill>
                    <a:srgbClr val="ED6B06"/>
                  </a:solidFill>
                  <a:latin typeface="Verdana" pitchFamily="34" charset="0"/>
                  <a:cs typeface="Arial" charset="0"/>
                </a:defRPr>
              </a:lvl1pPr>
              <a:lvl2pPr marL="742950" indent="-285750">
                <a:lnSpc>
                  <a:spcPct val="120000"/>
                </a:lnSpc>
                <a:buSzPct val="80000"/>
                <a:buFont typeface="Verdana" pitchFamily="34" charset="0"/>
                <a:defRPr sz="1200" b="1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defTabSz="857250">
                <a:lnSpc>
                  <a:spcPct val="120000"/>
                </a:lnSpc>
                <a:buSzPct val="80000"/>
                <a:buFont typeface="Verdana" pitchFamily="34" charset="0"/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defTabSz="857250">
                <a:lnSpc>
                  <a:spcPct val="120000"/>
                </a:lnSpc>
                <a:buSzPct val="80000"/>
                <a:buFont typeface="Arial" charset="0"/>
                <a:buChar char="–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defTabSz="857250">
                <a:lnSpc>
                  <a:spcPct val="120000"/>
                </a:lnSpc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defTabSz="85725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defTabSz="85725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defTabSz="85725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defTabSz="85725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SzTx/>
                <a:buFontTx/>
                <a:buNone/>
              </a:pPr>
              <a:r>
                <a:rPr lang="en-GB" altLang="en-US" sz="2800" b="0" dirty="0" smtClean="0">
                  <a:solidFill>
                    <a:schemeClr val="tx1"/>
                  </a:solidFill>
                </a:rPr>
                <a:t>Result</a:t>
              </a:r>
              <a:endParaRPr lang="en-GB" altLang="en-US" sz="2800" b="0" dirty="0">
                <a:solidFill>
                  <a:schemeClr val="tx1"/>
                </a:solidFill>
              </a:endParaRPr>
            </a:p>
          </p:txBody>
        </p:sp>
        <p:cxnSp>
          <p:nvCxnSpPr>
            <p:cNvPr id="44" name="直線單箭頭接點 43"/>
            <p:cNvCxnSpPr>
              <a:stCxn id="38" idx="3"/>
              <a:endCxn id="39" idx="1"/>
            </p:cNvCxnSpPr>
            <p:nvPr/>
          </p:nvCxnSpPr>
          <p:spPr bwMode="auto">
            <a:xfrm>
              <a:off x="3906838" y="1181416"/>
              <a:ext cx="904916" cy="0"/>
            </a:xfrm>
            <a:prstGeom prst="straightConnector1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76390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9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319881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圓角化同側角落矩形 39"/>
          <p:cNvSpPr/>
          <p:nvPr/>
        </p:nvSpPr>
        <p:spPr>
          <a:xfrm flipV="1">
            <a:off x="5975648" y="0"/>
            <a:ext cx="1584176" cy="432048"/>
          </a:xfrm>
          <a:prstGeom prst="round2SameRect">
            <a:avLst/>
          </a:prstGeom>
          <a:gradFill>
            <a:gsLst>
              <a:gs pos="0">
                <a:srgbClr val="FF6600"/>
              </a:gs>
              <a:gs pos="40000">
                <a:srgbClr val="FF8600"/>
              </a:gs>
              <a:gs pos="100000">
                <a:srgbClr val="FFC000"/>
              </a:gs>
            </a:gsLst>
            <a:lin ang="162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en-GB" altLang="zh-HK">
              <a:solidFill>
                <a:srgbClr val="FBF5EA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41" name="圓角化同側角落矩形 40"/>
          <p:cNvSpPr/>
          <p:nvPr/>
        </p:nvSpPr>
        <p:spPr>
          <a:xfrm flipV="1">
            <a:off x="7559824" y="0"/>
            <a:ext cx="1584176" cy="432048"/>
          </a:xfrm>
          <a:prstGeom prst="round2Same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77000">
                <a:srgbClr val="D1D1D1"/>
              </a:gs>
              <a:gs pos="100000">
                <a:schemeClr val="bg1">
                  <a:lumMod val="95000"/>
                </a:schemeClr>
              </a:gs>
            </a:gsLst>
            <a:lin ang="162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en-GB" altLang="zh-HK">
              <a:solidFill>
                <a:srgbClr val="FBF5EA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5994400" y="33338"/>
            <a:ext cx="1766888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kern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43" name="文字方塊 42"/>
          <p:cNvSpPr txBox="1"/>
          <p:nvPr/>
        </p:nvSpPr>
        <p:spPr>
          <a:xfrm>
            <a:off x="7743825" y="33338"/>
            <a:ext cx="12001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Answers</a:t>
            </a:r>
          </a:p>
        </p:txBody>
      </p:sp>
      <p:pic>
        <p:nvPicPr>
          <p:cNvPr id="5940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475" y="1916113"/>
            <a:ext cx="641985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47522" y="1545409"/>
            <a:ext cx="5511202" cy="418230"/>
          </a:xfrm>
          <a:prstGeom prst="roundRect">
            <a:avLst>
              <a:gd name="adj" fmla="val 2634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405" name="群組 3"/>
          <p:cNvGrpSpPr>
            <a:grpSpLocks/>
          </p:cNvGrpSpPr>
          <p:nvPr/>
        </p:nvGrpSpPr>
        <p:grpSpPr bwMode="auto">
          <a:xfrm>
            <a:off x="173038" y="2058988"/>
            <a:ext cx="2381250" cy="1711325"/>
            <a:chOff x="172597" y="2059080"/>
            <a:chExt cx="2381365" cy="1711977"/>
          </a:xfrm>
        </p:grpSpPr>
        <p:pic>
          <p:nvPicPr>
            <p:cNvPr id="22" name="Picture 5"/>
            <p:cNvPicPr>
              <a:picLocks noChangeAspect="1" noChangeArrowheads="1"/>
            </p:cNvPicPr>
            <p:nvPr/>
          </p:nvPicPr>
          <p:blipFill rotWithShape="1">
            <a:blip r:embed="rId6"/>
            <a:srcRect/>
            <a:stretch/>
          </p:blipFill>
          <p:spPr bwMode="auto">
            <a:xfrm rot="230980">
              <a:off x="278964" y="2278238"/>
              <a:ext cx="2274998" cy="1492819"/>
            </a:xfrm>
            <a:prstGeom prst="rect">
              <a:avLst/>
            </a:prstGeom>
            <a:noFill/>
            <a:ln w="5715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grpSp>
          <p:nvGrpSpPr>
            <p:cNvPr id="2" name="群組 1"/>
            <p:cNvGrpSpPr/>
            <p:nvPr/>
          </p:nvGrpSpPr>
          <p:grpSpPr>
            <a:xfrm>
              <a:off x="172597" y="2059080"/>
              <a:ext cx="1953912" cy="514350"/>
              <a:chOff x="172597" y="2059080"/>
              <a:chExt cx="1953912" cy="51435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4" name="圓角矩形圖說文字 23"/>
              <p:cNvSpPr/>
              <p:nvPr/>
            </p:nvSpPr>
            <p:spPr bwMode="auto">
              <a:xfrm rot="193357">
                <a:off x="172597" y="2059080"/>
                <a:ext cx="1935092" cy="514350"/>
              </a:xfrm>
              <a:prstGeom prst="wedgeRoundRectCallout">
                <a:avLst>
                  <a:gd name="adj1" fmla="val -2248"/>
                  <a:gd name="adj2" fmla="val 113418"/>
                  <a:gd name="adj3" fmla="val 16667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  <a:extLst/>
            </p:spPr>
            <p:txBody>
              <a:bodyPr lIns="0" tIns="0" rIns="0" bIns="0"/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endParaRPr lang="en-GB" sz="1000" dirty="0">
                  <a:latin typeface="Verdana" pitchFamily="34" charset="0"/>
                </a:endParaRPr>
              </a:p>
            </p:txBody>
          </p:sp>
          <p:sp>
            <p:nvSpPr>
              <p:cNvPr id="25" name="文字方塊 24"/>
              <p:cNvSpPr txBox="1"/>
              <p:nvPr/>
            </p:nvSpPr>
            <p:spPr bwMode="auto">
              <a:xfrm rot="193357">
                <a:off x="217237" y="2120643"/>
                <a:ext cx="1909272" cy="40011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kern="0" dirty="0">
                    <a:latin typeface="Comic Sans MS" panose="030F0702030302020204" pitchFamily="66" charset="0"/>
                    <a:cs typeface="+mn-cs"/>
                  </a:rPr>
                  <a:t>It’s hot here!</a:t>
                </a:r>
                <a:endParaRPr lang="en-GB" sz="2000" u="sng" kern="0" dirty="0">
                  <a:latin typeface="Comic Sans MS" panose="030F0702030302020204" pitchFamily="66" charset="0"/>
                  <a:cs typeface="+mn-cs"/>
                </a:endParaRPr>
              </a:p>
            </p:txBody>
          </p:sp>
        </p:grpSp>
      </p:grpSp>
      <p:grpSp>
        <p:nvGrpSpPr>
          <p:cNvPr id="59406" name="群組 2"/>
          <p:cNvGrpSpPr>
            <a:grpSpLocks/>
          </p:cNvGrpSpPr>
          <p:nvPr/>
        </p:nvGrpSpPr>
        <p:grpSpPr bwMode="auto">
          <a:xfrm>
            <a:off x="417513" y="4221163"/>
            <a:ext cx="2141537" cy="1627187"/>
            <a:chOff x="417513" y="4221255"/>
            <a:chExt cx="2141537" cy="1627095"/>
          </a:xfrm>
        </p:grpSpPr>
        <p:pic>
          <p:nvPicPr>
            <p:cNvPr id="23" name="Picture 6"/>
            <p:cNvPicPr>
              <a:picLocks noChangeAspect="1" noChangeArrowheads="1"/>
            </p:cNvPicPr>
            <p:nvPr/>
          </p:nvPicPr>
          <p:blipFill rotWithShape="1">
            <a:blip r:embed="rId7"/>
            <a:srcRect/>
            <a:stretch/>
          </p:blipFill>
          <p:spPr bwMode="auto">
            <a:xfrm rot="21343501">
              <a:off x="417513" y="4429205"/>
              <a:ext cx="2141537" cy="1419145"/>
            </a:xfrm>
            <a:prstGeom prst="rect">
              <a:avLst/>
            </a:prstGeom>
            <a:noFill/>
            <a:ln w="5715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grpSp>
          <p:nvGrpSpPr>
            <p:cNvPr id="26" name="群組 25"/>
            <p:cNvGrpSpPr/>
            <p:nvPr/>
          </p:nvGrpSpPr>
          <p:grpSpPr>
            <a:xfrm rot="20843638">
              <a:off x="505972" y="4221255"/>
              <a:ext cx="1953912" cy="514350"/>
              <a:chOff x="172597" y="2059080"/>
              <a:chExt cx="1953912" cy="51435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7" name="圓角矩形圖說文字 26"/>
              <p:cNvSpPr/>
              <p:nvPr/>
            </p:nvSpPr>
            <p:spPr bwMode="auto">
              <a:xfrm rot="193357">
                <a:off x="172597" y="2059080"/>
                <a:ext cx="1935092" cy="514350"/>
              </a:xfrm>
              <a:prstGeom prst="wedgeRoundRectCallout">
                <a:avLst>
                  <a:gd name="adj1" fmla="val 6084"/>
                  <a:gd name="adj2" fmla="val 105459"/>
                  <a:gd name="adj3" fmla="val 16667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  <a:extLst/>
            </p:spPr>
            <p:txBody>
              <a:bodyPr lIns="0" tIns="0" rIns="0" bIns="0"/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endParaRPr lang="en-GB" sz="1000" dirty="0">
                  <a:latin typeface="Verdana" pitchFamily="34" charset="0"/>
                </a:endParaRPr>
              </a:p>
            </p:txBody>
          </p:sp>
          <p:sp>
            <p:nvSpPr>
              <p:cNvPr id="28" name="文字方塊 27"/>
              <p:cNvSpPr txBox="1"/>
              <p:nvPr/>
            </p:nvSpPr>
            <p:spPr bwMode="auto">
              <a:xfrm rot="193357">
                <a:off x="217237" y="2120643"/>
                <a:ext cx="1909272" cy="40011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kern="0" dirty="0">
                    <a:latin typeface="Comic Sans MS" panose="030F0702030302020204" pitchFamily="66" charset="0"/>
                    <a:cs typeface="+mn-cs"/>
                  </a:rPr>
                  <a:t>My legs hurt!</a:t>
                </a:r>
                <a:endParaRPr lang="en-GB" sz="2000" u="sng" kern="0" dirty="0">
                  <a:latin typeface="Comic Sans MS" panose="030F0702030302020204" pitchFamily="66" charset="0"/>
                  <a:cs typeface="+mn-cs"/>
                </a:endParaRPr>
              </a:p>
            </p:txBody>
          </p:sp>
        </p:grpSp>
      </p:grpSp>
      <p:sp>
        <p:nvSpPr>
          <p:cNvPr id="59407" name="矩形 28"/>
          <p:cNvSpPr>
            <a:spLocks noChangeArrowheads="1"/>
          </p:cNvSpPr>
          <p:nvPr/>
        </p:nvSpPr>
        <p:spPr bwMode="auto">
          <a:xfrm>
            <a:off x="6899275" y="2335213"/>
            <a:ext cx="1352550" cy="25876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59408" name="矩形 29"/>
          <p:cNvSpPr>
            <a:spLocks noChangeArrowheads="1"/>
          </p:cNvSpPr>
          <p:nvPr/>
        </p:nvSpPr>
        <p:spPr bwMode="auto">
          <a:xfrm>
            <a:off x="2841625" y="2698750"/>
            <a:ext cx="2476500" cy="26035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59409" name="矩形 30"/>
          <p:cNvSpPr>
            <a:spLocks noChangeArrowheads="1"/>
          </p:cNvSpPr>
          <p:nvPr/>
        </p:nvSpPr>
        <p:spPr bwMode="auto">
          <a:xfrm>
            <a:off x="6489700" y="2698750"/>
            <a:ext cx="1758950" cy="260350"/>
          </a:xfrm>
          <a:prstGeom prst="rect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59410" name="矩形 31"/>
          <p:cNvSpPr>
            <a:spLocks noChangeArrowheads="1"/>
          </p:cNvSpPr>
          <p:nvPr/>
        </p:nvSpPr>
        <p:spPr bwMode="auto">
          <a:xfrm>
            <a:off x="2849563" y="3063875"/>
            <a:ext cx="1582737" cy="258763"/>
          </a:xfrm>
          <a:prstGeom prst="rect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59411" name="矩形 32"/>
          <p:cNvSpPr>
            <a:spLocks noChangeArrowheads="1"/>
          </p:cNvSpPr>
          <p:nvPr/>
        </p:nvSpPr>
        <p:spPr bwMode="auto">
          <a:xfrm>
            <a:off x="5472113" y="3446463"/>
            <a:ext cx="2728912" cy="25876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59412" name="矩形 33"/>
          <p:cNvSpPr>
            <a:spLocks noChangeArrowheads="1"/>
          </p:cNvSpPr>
          <p:nvPr/>
        </p:nvSpPr>
        <p:spPr bwMode="auto">
          <a:xfrm>
            <a:off x="2849563" y="3819525"/>
            <a:ext cx="4362450" cy="2587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59413" name="矩形 34"/>
          <p:cNvSpPr>
            <a:spLocks noChangeArrowheads="1"/>
          </p:cNvSpPr>
          <p:nvPr/>
        </p:nvSpPr>
        <p:spPr bwMode="auto">
          <a:xfrm>
            <a:off x="2841625" y="4183063"/>
            <a:ext cx="3605213" cy="258762"/>
          </a:xfrm>
          <a:prstGeom prst="rect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59415" name="動作按鈕: 自訂 36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553325" y="0"/>
            <a:ext cx="1590675" cy="542925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29" name="文字方塊 28"/>
          <p:cNvSpPr txBox="1"/>
          <p:nvPr/>
        </p:nvSpPr>
        <p:spPr bwMode="auto">
          <a:xfrm>
            <a:off x="7026037" y="2272090"/>
            <a:ext cx="1376362" cy="35401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zh-HK" sz="1700" b="1" dirty="0">
                <a:solidFill>
                  <a:srgbClr val="FF0000"/>
                </a:solidFill>
                <a:latin typeface="Verdana" pitchFamily="34" charset="0"/>
                <a:ea typeface="新細明體" pitchFamily="18" charset="-120"/>
              </a:rPr>
              <a:t>feeling </a:t>
            </a:r>
            <a:r>
              <a:rPr lang="en-US" altLang="zh-HK" sz="1700" b="1" dirty="0" smtClean="0">
                <a:solidFill>
                  <a:srgbClr val="FF0000"/>
                </a:solidFill>
                <a:latin typeface="Verdana" pitchFamily="34" charset="0"/>
                <a:ea typeface="新細明體" pitchFamily="18" charset="-120"/>
              </a:rPr>
              <a:t> </a:t>
            </a:r>
            <a:endParaRPr lang="en-GB" altLang="zh-HK" sz="1700" b="1" u="sng" dirty="0">
              <a:solidFill>
                <a:srgbClr val="FF0000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33" name="文字方塊 32"/>
          <p:cNvSpPr txBox="1"/>
          <p:nvPr/>
        </p:nvSpPr>
        <p:spPr bwMode="auto">
          <a:xfrm>
            <a:off x="3106738" y="2656642"/>
            <a:ext cx="1824037" cy="35401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zh-HK" sz="1700" b="1" dirty="0" smtClean="0">
                <a:solidFill>
                  <a:srgbClr val="FF0000"/>
                </a:solidFill>
                <a:latin typeface="Verdana" pitchFamily="34" charset="0"/>
                <a:ea typeface="新細明體" pitchFamily="18" charset="-120"/>
              </a:rPr>
              <a:t>hot </a:t>
            </a:r>
            <a:r>
              <a:rPr lang="en-US" altLang="zh-HK" sz="1700" b="1" dirty="0">
                <a:solidFill>
                  <a:srgbClr val="002060"/>
                </a:solidFill>
                <a:latin typeface="Verdana" pitchFamily="34" charset="0"/>
                <a:ea typeface="新細明體" pitchFamily="18" charset="-120"/>
              </a:rPr>
              <a:t>so</a:t>
            </a:r>
            <a:endParaRPr lang="en-GB" altLang="zh-HK" sz="1700" b="1" u="sng" dirty="0">
              <a:solidFill>
                <a:srgbClr val="002060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34" name="文字方塊 33"/>
          <p:cNvSpPr txBox="1"/>
          <p:nvPr/>
        </p:nvSpPr>
        <p:spPr bwMode="auto">
          <a:xfrm>
            <a:off x="6617777" y="2629654"/>
            <a:ext cx="154907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zh-HK" sz="1700" b="1" dirty="0">
                <a:solidFill>
                  <a:srgbClr val="FF0000"/>
                </a:solidFill>
                <a:latin typeface="Verdana" pitchFamily="34" charset="0"/>
                <a:ea typeface="新細明體" pitchFamily="18" charset="-120"/>
              </a:rPr>
              <a:t>travelling</a:t>
            </a:r>
            <a:endParaRPr lang="en-GB" altLang="zh-HK" sz="1700" b="1" u="sng" dirty="0">
              <a:solidFill>
                <a:srgbClr val="FF0000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37" name="文字方塊 36"/>
          <p:cNvSpPr txBox="1"/>
          <p:nvPr/>
        </p:nvSpPr>
        <p:spPr bwMode="auto">
          <a:xfrm>
            <a:off x="2955924" y="3013909"/>
            <a:ext cx="1476375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zh-HK" sz="1700" b="1" dirty="0">
                <a:solidFill>
                  <a:srgbClr val="FF0000"/>
                </a:solidFill>
                <a:latin typeface="Verdana" pitchFamily="34" charset="0"/>
                <a:ea typeface="新細明體" pitchFamily="18" charset="-120"/>
              </a:rPr>
              <a:t>by tram</a:t>
            </a:r>
            <a:endParaRPr lang="en-GB" altLang="zh-HK" sz="1700" b="1" u="sng" dirty="0">
              <a:solidFill>
                <a:srgbClr val="FF0000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59420" name="橢圓 2"/>
          <p:cNvSpPr>
            <a:spLocks noChangeArrowheads="1"/>
          </p:cNvSpPr>
          <p:nvPr/>
        </p:nvSpPr>
        <p:spPr bwMode="auto">
          <a:xfrm>
            <a:off x="160338" y="1916113"/>
            <a:ext cx="2689225" cy="215265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HK" altLang="en-US" sz="1000"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59421" name="橢圓 3"/>
          <p:cNvSpPr>
            <a:spLocks noChangeArrowheads="1"/>
          </p:cNvSpPr>
          <p:nvPr/>
        </p:nvSpPr>
        <p:spPr bwMode="auto">
          <a:xfrm>
            <a:off x="1255713" y="431800"/>
            <a:ext cx="1346200" cy="111283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HK" altLang="en-US" sz="1000"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59422" name="橢圓 38"/>
          <p:cNvSpPr>
            <a:spLocks noChangeArrowheads="1"/>
          </p:cNvSpPr>
          <p:nvPr/>
        </p:nvSpPr>
        <p:spPr bwMode="auto">
          <a:xfrm>
            <a:off x="207943" y="3903864"/>
            <a:ext cx="2482850" cy="2379663"/>
          </a:xfrm>
          <a:prstGeom prst="ellipse">
            <a:avLst/>
          </a:prstGeom>
          <a:noFill/>
          <a:ln w="28575" algn="ctr">
            <a:solidFill>
              <a:srgbClr val="00B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HK" altLang="en-US" sz="1000">
              <a:latin typeface="Verdana" pitchFamily="34" charset="0"/>
              <a:ea typeface="新細明體" pitchFamily="18" charset="-120"/>
            </a:endParaRPr>
          </a:p>
        </p:txBody>
      </p:sp>
      <p:grpSp>
        <p:nvGrpSpPr>
          <p:cNvPr id="35" name="群組 34"/>
          <p:cNvGrpSpPr/>
          <p:nvPr/>
        </p:nvGrpSpPr>
        <p:grpSpPr>
          <a:xfrm>
            <a:off x="3230563" y="811321"/>
            <a:ext cx="3840203" cy="426862"/>
            <a:chOff x="2554288" y="967985"/>
            <a:chExt cx="3840203" cy="426862"/>
          </a:xfrm>
        </p:grpSpPr>
        <p:sp>
          <p:nvSpPr>
            <p:cNvPr id="38" name="矩形 37"/>
            <p:cNvSpPr>
              <a:spLocks noChangeArrowheads="1"/>
            </p:cNvSpPr>
            <p:nvPr/>
          </p:nvSpPr>
          <p:spPr bwMode="auto">
            <a:xfrm>
              <a:off x="2554288" y="967985"/>
              <a:ext cx="1352550" cy="42686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buSzPct val="80000"/>
                <a:buFont typeface="Verdana" pitchFamily="34" charset="0"/>
                <a:defRPr sz="2400" b="1">
                  <a:solidFill>
                    <a:srgbClr val="ED6B06"/>
                  </a:solidFill>
                  <a:latin typeface="Verdana" pitchFamily="34" charset="0"/>
                  <a:cs typeface="Arial" charset="0"/>
                </a:defRPr>
              </a:lvl1pPr>
              <a:lvl2pPr marL="742950" indent="-285750">
                <a:lnSpc>
                  <a:spcPct val="120000"/>
                </a:lnSpc>
                <a:buSzPct val="80000"/>
                <a:buFont typeface="Verdana" pitchFamily="34" charset="0"/>
                <a:defRPr sz="1200" b="1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defTabSz="857250">
                <a:lnSpc>
                  <a:spcPct val="120000"/>
                </a:lnSpc>
                <a:buSzPct val="80000"/>
                <a:buFont typeface="Verdana" pitchFamily="34" charset="0"/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defTabSz="857250">
                <a:lnSpc>
                  <a:spcPct val="120000"/>
                </a:lnSpc>
                <a:buSzPct val="80000"/>
                <a:buFont typeface="Arial" charset="0"/>
                <a:buChar char="–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defTabSz="857250">
                <a:lnSpc>
                  <a:spcPct val="120000"/>
                </a:lnSpc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defTabSz="85725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defTabSz="85725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defTabSz="85725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defTabSz="85725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SzTx/>
                <a:buFontTx/>
                <a:buNone/>
              </a:pPr>
              <a:r>
                <a:rPr lang="en-US" altLang="en-US" sz="2800" b="0" dirty="0" smtClean="0">
                  <a:solidFill>
                    <a:schemeClr val="tx1"/>
                  </a:solidFill>
                </a:rPr>
                <a:t>Reason</a:t>
              </a:r>
              <a:endParaRPr lang="en-GB" altLang="en-US" sz="2800" b="0" dirty="0">
                <a:solidFill>
                  <a:schemeClr val="tx1"/>
                </a:solidFill>
              </a:endParaRPr>
            </a:p>
          </p:txBody>
        </p:sp>
        <p:sp>
          <p:nvSpPr>
            <p:cNvPr id="39" name="矩形 31"/>
            <p:cNvSpPr>
              <a:spLocks noChangeArrowheads="1"/>
            </p:cNvSpPr>
            <p:nvPr/>
          </p:nvSpPr>
          <p:spPr bwMode="auto">
            <a:xfrm>
              <a:off x="4811754" y="967985"/>
              <a:ext cx="1582737" cy="426862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buSzPct val="80000"/>
                <a:buFont typeface="Verdana" pitchFamily="34" charset="0"/>
                <a:defRPr sz="2400" b="1">
                  <a:solidFill>
                    <a:srgbClr val="ED6B06"/>
                  </a:solidFill>
                  <a:latin typeface="Verdana" pitchFamily="34" charset="0"/>
                  <a:cs typeface="Arial" charset="0"/>
                </a:defRPr>
              </a:lvl1pPr>
              <a:lvl2pPr marL="742950" indent="-285750">
                <a:lnSpc>
                  <a:spcPct val="120000"/>
                </a:lnSpc>
                <a:buSzPct val="80000"/>
                <a:buFont typeface="Verdana" pitchFamily="34" charset="0"/>
                <a:defRPr sz="1200" b="1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defTabSz="857250">
                <a:lnSpc>
                  <a:spcPct val="120000"/>
                </a:lnSpc>
                <a:buSzPct val="80000"/>
                <a:buFont typeface="Verdana" pitchFamily="34" charset="0"/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defTabSz="857250">
                <a:lnSpc>
                  <a:spcPct val="120000"/>
                </a:lnSpc>
                <a:buSzPct val="80000"/>
                <a:buFont typeface="Arial" charset="0"/>
                <a:buChar char="–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defTabSz="857250">
                <a:lnSpc>
                  <a:spcPct val="120000"/>
                </a:lnSpc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defTabSz="85725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defTabSz="85725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defTabSz="85725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defTabSz="85725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SzTx/>
                <a:buFontTx/>
                <a:buNone/>
              </a:pPr>
              <a:r>
                <a:rPr lang="en-GB" altLang="en-US" sz="2800" b="0" dirty="0" smtClean="0">
                  <a:solidFill>
                    <a:schemeClr val="tx1"/>
                  </a:solidFill>
                </a:rPr>
                <a:t>Result</a:t>
              </a:r>
              <a:endParaRPr lang="en-GB" altLang="en-US" sz="2800" b="0" dirty="0">
                <a:solidFill>
                  <a:schemeClr val="tx1"/>
                </a:solidFill>
              </a:endParaRPr>
            </a:p>
          </p:txBody>
        </p:sp>
        <p:cxnSp>
          <p:nvCxnSpPr>
            <p:cNvPr id="44" name="直線單箭頭接點 43"/>
            <p:cNvCxnSpPr>
              <a:stCxn id="38" idx="3"/>
              <a:endCxn id="39" idx="1"/>
            </p:cNvCxnSpPr>
            <p:nvPr/>
          </p:nvCxnSpPr>
          <p:spPr bwMode="auto">
            <a:xfrm>
              <a:off x="3906838" y="1181416"/>
              <a:ext cx="904916" cy="0"/>
            </a:xfrm>
            <a:prstGeom prst="straightConnector1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5" name="文字方塊 44"/>
          <p:cNvSpPr txBox="1"/>
          <p:nvPr/>
        </p:nvSpPr>
        <p:spPr bwMode="auto">
          <a:xfrm>
            <a:off x="5488030" y="3394075"/>
            <a:ext cx="2855870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zh-HK" sz="1700" b="1" dirty="0" smtClean="0">
                <a:solidFill>
                  <a:srgbClr val="FF0000"/>
                </a:solidFill>
                <a:latin typeface="Verdana" pitchFamily="34" charset="0"/>
                <a:ea typeface="新細明體" pitchFamily="18" charset="-120"/>
              </a:rPr>
              <a:t>standing for so long</a:t>
            </a:r>
            <a:endParaRPr lang="en-GB" altLang="zh-HK" sz="1700" b="1" u="sng" dirty="0">
              <a:solidFill>
                <a:srgbClr val="FF0000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46" name="文字方塊 45"/>
          <p:cNvSpPr txBox="1"/>
          <p:nvPr/>
        </p:nvSpPr>
        <p:spPr bwMode="auto">
          <a:xfrm>
            <a:off x="2876531" y="3760788"/>
            <a:ext cx="2044183" cy="35401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zh-HK" sz="1700" b="1" dirty="0" smtClean="0">
                <a:solidFill>
                  <a:srgbClr val="002060"/>
                </a:solidFill>
                <a:latin typeface="Verdana" pitchFamily="34" charset="0"/>
                <a:ea typeface="新細明體" pitchFamily="18" charset="-120"/>
              </a:rPr>
              <a:t>so</a:t>
            </a:r>
            <a:endParaRPr lang="en-GB" altLang="zh-HK" sz="1700" b="1" u="sng" dirty="0">
              <a:solidFill>
                <a:srgbClr val="002060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47" name="文字方塊 46"/>
          <p:cNvSpPr txBox="1"/>
          <p:nvPr/>
        </p:nvSpPr>
        <p:spPr bwMode="auto">
          <a:xfrm>
            <a:off x="2955923" y="4127985"/>
            <a:ext cx="291123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zh-HK" sz="1700" b="1" dirty="0" smtClean="0">
                <a:solidFill>
                  <a:srgbClr val="FF0000"/>
                </a:solidFill>
                <a:latin typeface="Verdana" pitchFamily="34" charset="0"/>
                <a:ea typeface="新細明體" pitchFamily="18" charset="-120"/>
              </a:rPr>
              <a:t>travelling </a:t>
            </a:r>
            <a:r>
              <a:rPr lang="en-US" altLang="zh-HK" sz="1700" b="1" dirty="0" smtClean="0">
                <a:solidFill>
                  <a:srgbClr val="FF0000"/>
                </a:solidFill>
                <a:latin typeface="Verdana" pitchFamily="34" charset="0"/>
                <a:ea typeface="新細明體" pitchFamily="18" charset="-120"/>
              </a:rPr>
              <a:t>by MTR</a:t>
            </a:r>
            <a:endParaRPr lang="en-GB" altLang="zh-HK" sz="1700" b="1" u="sng" dirty="0" smtClean="0">
              <a:solidFill>
                <a:srgbClr val="FF0000"/>
              </a:solidFill>
              <a:latin typeface="Verdana" pitchFamily="34" charset="0"/>
              <a:ea typeface="新細明體" pitchFamily="18" charset="-120"/>
            </a:endParaRPr>
          </a:p>
          <a:p>
            <a:pPr eaLnBrk="1" hangingPunct="1"/>
            <a:endParaRPr lang="en-GB" altLang="zh-HK" sz="1700" b="1" u="sng" dirty="0">
              <a:solidFill>
                <a:srgbClr val="FF0000"/>
              </a:solidFill>
              <a:latin typeface="Verdana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2503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319881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6" b="4433"/>
          <a:stretch/>
        </p:blipFill>
        <p:spPr bwMode="auto">
          <a:xfrm>
            <a:off x="2057400" y="868679"/>
            <a:ext cx="5143500" cy="5458786"/>
          </a:xfrm>
          <a:prstGeom prst="roundRect">
            <a:avLst>
              <a:gd name="adj" fmla="val 315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圓角化同側角落矩形 38"/>
          <p:cNvSpPr/>
          <p:nvPr/>
        </p:nvSpPr>
        <p:spPr>
          <a:xfrm flipV="1">
            <a:off x="7547939" y="0"/>
            <a:ext cx="1584176" cy="432048"/>
          </a:xfrm>
          <a:prstGeom prst="round2SameRect">
            <a:avLst/>
          </a:prstGeom>
          <a:gradFill>
            <a:gsLst>
              <a:gs pos="0">
                <a:srgbClr val="FF6600"/>
              </a:gs>
              <a:gs pos="40000">
                <a:srgbClr val="FF8600"/>
              </a:gs>
              <a:gs pos="100000">
                <a:srgbClr val="FFC000"/>
              </a:gs>
            </a:gsLst>
            <a:lin ang="162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en-GB" altLang="zh-HK">
              <a:solidFill>
                <a:srgbClr val="FBF5EA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43" name="圓角化同側角落矩形 42"/>
          <p:cNvSpPr/>
          <p:nvPr/>
        </p:nvSpPr>
        <p:spPr>
          <a:xfrm flipV="1">
            <a:off x="5976320" y="0"/>
            <a:ext cx="1584176" cy="432048"/>
          </a:xfrm>
          <a:prstGeom prst="round2Same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77000">
                <a:srgbClr val="D1D1D1"/>
              </a:gs>
              <a:gs pos="100000">
                <a:schemeClr val="bg1">
                  <a:lumMod val="95000"/>
                </a:schemeClr>
              </a:gs>
            </a:gsLst>
            <a:lin ang="162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en-GB" altLang="zh-HK">
              <a:solidFill>
                <a:srgbClr val="FBF5EA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46" name="文字方塊 45"/>
          <p:cNvSpPr txBox="1"/>
          <p:nvPr/>
        </p:nvSpPr>
        <p:spPr>
          <a:xfrm>
            <a:off x="5994400" y="33338"/>
            <a:ext cx="1766888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47" name="文字方塊 46"/>
          <p:cNvSpPr txBox="1"/>
          <p:nvPr/>
        </p:nvSpPr>
        <p:spPr>
          <a:xfrm>
            <a:off x="7743825" y="33338"/>
            <a:ext cx="12001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kern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Answers</a:t>
            </a:r>
          </a:p>
        </p:txBody>
      </p:sp>
      <p:sp>
        <p:nvSpPr>
          <p:cNvPr id="48" name="文字方塊 47"/>
          <p:cNvSpPr txBox="1"/>
          <p:nvPr/>
        </p:nvSpPr>
        <p:spPr bwMode="auto">
          <a:xfrm>
            <a:off x="4703763" y="2301875"/>
            <a:ext cx="2212975" cy="3381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zh-HK" sz="1600">
                <a:solidFill>
                  <a:srgbClr val="FF0000"/>
                </a:solidFill>
                <a:latin typeface="Verdana" pitchFamily="34" charset="0"/>
                <a:ea typeface="新細明體" pitchFamily="18" charset="-120"/>
              </a:rPr>
              <a:t>sitting comfortably</a:t>
            </a:r>
            <a:endParaRPr lang="en-GB" altLang="zh-HK" sz="1600" u="sng">
              <a:solidFill>
                <a:srgbClr val="FF0000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49" name="文字方塊 48"/>
          <p:cNvSpPr txBox="1"/>
          <p:nvPr/>
        </p:nvSpPr>
        <p:spPr bwMode="auto">
          <a:xfrm>
            <a:off x="2298700" y="2640013"/>
            <a:ext cx="469900" cy="33813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zh-HK" sz="1600">
                <a:solidFill>
                  <a:srgbClr val="FF0000"/>
                </a:solidFill>
                <a:latin typeface="Verdana" pitchFamily="34" charset="0"/>
                <a:ea typeface="新細明體" pitchFamily="18" charset="-120"/>
              </a:rPr>
              <a:t>so</a:t>
            </a:r>
            <a:endParaRPr lang="en-GB" altLang="zh-HK" sz="1600" u="sng">
              <a:solidFill>
                <a:srgbClr val="FF0000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50" name="文字方塊 49"/>
          <p:cNvSpPr txBox="1"/>
          <p:nvPr/>
        </p:nvSpPr>
        <p:spPr bwMode="auto">
          <a:xfrm>
            <a:off x="3314700" y="2606675"/>
            <a:ext cx="3495675" cy="3381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zh-HK" sz="1600" dirty="0">
                <a:solidFill>
                  <a:srgbClr val="FF0000"/>
                </a:solidFill>
                <a:latin typeface="Verdana" pitchFamily="34" charset="0"/>
                <a:ea typeface="新細明體" pitchFamily="18" charset="-120"/>
              </a:rPr>
              <a:t>travelling </a:t>
            </a:r>
            <a:r>
              <a:rPr lang="en-US" altLang="zh-HK" sz="1600" dirty="0" smtClean="0">
                <a:solidFill>
                  <a:srgbClr val="FF0000"/>
                </a:solidFill>
                <a:latin typeface="Verdana" pitchFamily="34" charset="0"/>
                <a:ea typeface="新細明體" pitchFamily="18" charset="-120"/>
              </a:rPr>
              <a:t>by </a:t>
            </a:r>
            <a:r>
              <a:rPr lang="en-US" altLang="zh-HK" sz="1600" dirty="0">
                <a:solidFill>
                  <a:srgbClr val="FF0000"/>
                </a:solidFill>
                <a:latin typeface="Verdana" pitchFamily="34" charset="0"/>
                <a:ea typeface="新細明體" pitchFamily="18" charset="-120"/>
              </a:rPr>
              <a:t>taxi</a:t>
            </a:r>
            <a:endParaRPr lang="en-GB" altLang="zh-HK" sz="1600" u="sng" dirty="0">
              <a:solidFill>
                <a:srgbClr val="FF0000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51" name="文字方塊 50"/>
          <p:cNvSpPr txBox="1"/>
          <p:nvPr/>
        </p:nvSpPr>
        <p:spPr bwMode="auto">
          <a:xfrm>
            <a:off x="5643563" y="3241675"/>
            <a:ext cx="1223962" cy="3381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zh-HK" sz="1600" dirty="0">
                <a:solidFill>
                  <a:srgbClr val="FF0000"/>
                </a:solidFill>
                <a:latin typeface="Verdana" pitchFamily="34" charset="0"/>
                <a:ea typeface="新細明體" pitchFamily="18" charset="-120"/>
              </a:rPr>
              <a:t>feeling </a:t>
            </a:r>
            <a:r>
              <a:rPr lang="en-US" altLang="zh-HK" sz="1600" dirty="0" smtClean="0">
                <a:solidFill>
                  <a:srgbClr val="FF0000"/>
                </a:solidFill>
                <a:latin typeface="Verdana" pitchFamily="34" charset="0"/>
                <a:ea typeface="新細明體" pitchFamily="18" charset="-120"/>
              </a:rPr>
              <a:t> </a:t>
            </a:r>
            <a:endParaRPr lang="en-GB" altLang="zh-HK" sz="1600" u="sng" dirty="0">
              <a:solidFill>
                <a:srgbClr val="FF0000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52" name="文字方塊 51"/>
          <p:cNvSpPr txBox="1"/>
          <p:nvPr/>
        </p:nvSpPr>
        <p:spPr bwMode="auto">
          <a:xfrm>
            <a:off x="2505075" y="3554413"/>
            <a:ext cx="1819275" cy="33813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zh-HK" sz="1600" dirty="0" smtClean="0">
                <a:solidFill>
                  <a:srgbClr val="FF0000"/>
                </a:solidFill>
                <a:latin typeface="Verdana" pitchFamily="34" charset="0"/>
                <a:ea typeface="新細明體" pitchFamily="18" charset="-120"/>
              </a:rPr>
              <a:t>hot </a:t>
            </a:r>
            <a:r>
              <a:rPr lang="en-US" altLang="zh-HK" sz="1600" dirty="0">
                <a:solidFill>
                  <a:srgbClr val="FF0000"/>
                </a:solidFill>
                <a:latin typeface="Verdana" pitchFamily="34" charset="0"/>
                <a:ea typeface="新細明體" pitchFamily="18" charset="-120"/>
              </a:rPr>
              <a:t>so</a:t>
            </a:r>
            <a:endParaRPr lang="en-GB" altLang="zh-HK" sz="1600" u="sng" dirty="0">
              <a:solidFill>
                <a:srgbClr val="FF0000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53" name="文字方塊 52"/>
          <p:cNvSpPr txBox="1"/>
          <p:nvPr/>
        </p:nvSpPr>
        <p:spPr bwMode="auto">
          <a:xfrm>
            <a:off x="5405438" y="3538538"/>
            <a:ext cx="1241425" cy="33813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zh-HK" sz="1600">
                <a:solidFill>
                  <a:srgbClr val="FF0000"/>
                </a:solidFill>
                <a:latin typeface="Verdana" pitchFamily="34" charset="0"/>
                <a:ea typeface="新細明體" pitchFamily="18" charset="-120"/>
              </a:rPr>
              <a:t>travelling</a:t>
            </a:r>
            <a:endParaRPr lang="en-GB" altLang="zh-HK" sz="1600" u="sng">
              <a:solidFill>
                <a:srgbClr val="FF0000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54" name="文字方塊 53"/>
          <p:cNvSpPr txBox="1"/>
          <p:nvPr/>
        </p:nvSpPr>
        <p:spPr bwMode="auto">
          <a:xfrm>
            <a:off x="2509838" y="3833813"/>
            <a:ext cx="1173162" cy="33813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zh-HK" sz="1600">
                <a:solidFill>
                  <a:srgbClr val="FF0000"/>
                </a:solidFill>
                <a:latin typeface="Verdana" pitchFamily="34" charset="0"/>
                <a:ea typeface="新細明體" pitchFamily="18" charset="-120"/>
              </a:rPr>
              <a:t>by tram</a:t>
            </a:r>
            <a:endParaRPr lang="en-GB" altLang="zh-HK" sz="1600" u="sng">
              <a:solidFill>
                <a:srgbClr val="FF0000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55" name="文字方塊 54"/>
          <p:cNvSpPr txBox="1"/>
          <p:nvPr/>
        </p:nvSpPr>
        <p:spPr bwMode="auto">
          <a:xfrm>
            <a:off x="4470400" y="4156075"/>
            <a:ext cx="2368550" cy="3381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zh-HK" sz="1600" dirty="0">
                <a:solidFill>
                  <a:srgbClr val="FF0000"/>
                </a:solidFill>
                <a:latin typeface="Verdana" pitchFamily="34" charset="0"/>
                <a:ea typeface="新細明體" pitchFamily="18" charset="-120"/>
              </a:rPr>
              <a:t>standing </a:t>
            </a:r>
            <a:endParaRPr lang="en-GB" altLang="zh-HK" sz="1600" u="sng" dirty="0">
              <a:solidFill>
                <a:srgbClr val="FF0000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56" name="文字方塊 55"/>
          <p:cNvSpPr txBox="1"/>
          <p:nvPr/>
        </p:nvSpPr>
        <p:spPr bwMode="auto">
          <a:xfrm>
            <a:off x="2997200" y="4427538"/>
            <a:ext cx="2413000" cy="33813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zh-HK" sz="1600">
                <a:solidFill>
                  <a:srgbClr val="FF0000"/>
                </a:solidFill>
                <a:latin typeface="Verdana" pitchFamily="34" charset="0"/>
                <a:ea typeface="新細明體" pitchFamily="18" charset="-120"/>
              </a:rPr>
              <a:t>for a long time so</a:t>
            </a:r>
            <a:endParaRPr lang="en-GB" altLang="zh-HK" sz="1600" u="sng">
              <a:solidFill>
                <a:srgbClr val="FF0000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57" name="文字方塊 56"/>
          <p:cNvSpPr txBox="1"/>
          <p:nvPr/>
        </p:nvSpPr>
        <p:spPr bwMode="auto">
          <a:xfrm>
            <a:off x="2247900" y="4722813"/>
            <a:ext cx="3419475" cy="33813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zh-HK" sz="1600">
                <a:solidFill>
                  <a:srgbClr val="FF0000"/>
                </a:solidFill>
                <a:latin typeface="Verdana" pitchFamily="34" charset="0"/>
                <a:ea typeface="新細明體" pitchFamily="18" charset="-120"/>
              </a:rPr>
              <a:t>travelling / to travel by MTR</a:t>
            </a:r>
            <a:endParaRPr lang="en-GB" altLang="zh-HK" sz="1600" u="sng">
              <a:solidFill>
                <a:srgbClr val="FF0000"/>
              </a:solidFill>
              <a:latin typeface="Verdana" pitchFamily="34" charset="0"/>
              <a:ea typeface="新細明體" pitchFamily="18" charset="-120"/>
            </a:endParaRPr>
          </a:p>
        </p:txBody>
      </p:sp>
      <p:pic>
        <p:nvPicPr>
          <p:cNvPr id="3" name="emai3068.wav">
            <a:hlinkClick r:id="" action="ppaction://media"/>
          </p:cNvPr>
          <p:cNvPicPr>
            <a:picLocks noRot="1" noChangeAspect="1"/>
          </p:cNvPicPr>
          <p:nvPr>
            <a:wavAudioFile r:embed="rId1" name="email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009650"/>
            <a:ext cx="39528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59" name="動作按鈕: 自訂 57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553325" y="0"/>
            <a:ext cx="1590675" cy="542925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65560" name="動作按鈕: 自訂 58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969000" y="0"/>
            <a:ext cx="1574800" cy="571500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C:\Users\utangv2\Documents\My Documents\4.0 e-textbooks\PLE2E\Courseware\photos\4B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8" t="3277" r="26239" b="29178"/>
          <a:stretch/>
        </p:blipFill>
        <p:spPr bwMode="auto">
          <a:xfrm>
            <a:off x="1301114" y="2688590"/>
            <a:ext cx="1794511" cy="371221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群組 3"/>
          <p:cNvGrpSpPr/>
          <p:nvPr/>
        </p:nvGrpSpPr>
        <p:grpSpPr>
          <a:xfrm>
            <a:off x="2937208" y="2097791"/>
            <a:ext cx="2027866" cy="678487"/>
            <a:chOff x="1666529" y="1220954"/>
            <a:chExt cx="2027866" cy="678487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5" name="圓角矩形圖說文字 4"/>
            <p:cNvSpPr/>
            <p:nvPr/>
          </p:nvSpPr>
          <p:spPr bwMode="auto">
            <a:xfrm>
              <a:off x="1666529" y="1220954"/>
              <a:ext cx="1869683" cy="678487"/>
            </a:xfrm>
            <a:prstGeom prst="wedgeRoundRectCallout">
              <a:avLst>
                <a:gd name="adj1" fmla="val -64248"/>
                <a:gd name="adj2" fmla="val 118933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lIns="0" tIns="0" rIns="0" bIns="0"/>
            <a:lstStyle/>
            <a:p>
              <a:pPr marL="3175" lvl="1" indent="-1588" eaLnBrk="1" hangingPunct="1">
                <a:buSzPct val="80000"/>
                <a:defRPr/>
              </a:pPr>
              <a:endParaRPr lang="en-GB" altLang="en-US" sz="2400" kern="0" dirty="0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1787519" y="1306538"/>
              <a:ext cx="1906876" cy="4616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kern="0" dirty="0">
                  <a:solidFill>
                    <a:srgbClr val="000000"/>
                  </a:solidFill>
                  <a:latin typeface="+mn-lt"/>
                  <a:cs typeface="+mn-cs"/>
                </a:rPr>
                <a:t>Excellent!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67" name="Picture 19" descr="C:\Users\utangv2\Documents\My Documents\4.0 e-textbooks\PLE2E\Courseware\photos\4B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8" t="3277" r="25511" b="51963"/>
          <a:stretch/>
        </p:blipFill>
        <p:spPr bwMode="auto">
          <a:xfrm>
            <a:off x="139064" y="926465"/>
            <a:ext cx="1821181" cy="245995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319881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群組 12"/>
          <p:cNvGrpSpPr/>
          <p:nvPr/>
        </p:nvGrpSpPr>
        <p:grpSpPr>
          <a:xfrm>
            <a:off x="2022964" y="910759"/>
            <a:ext cx="5482736" cy="975191"/>
            <a:chOff x="2123729" y="908719"/>
            <a:chExt cx="5482736" cy="975191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14" name="圓角矩形圖說文字 13"/>
            <p:cNvSpPr/>
            <p:nvPr/>
          </p:nvSpPr>
          <p:spPr bwMode="auto">
            <a:xfrm>
              <a:off x="2123729" y="908719"/>
              <a:ext cx="5482736" cy="975191"/>
            </a:xfrm>
            <a:prstGeom prst="wedgeRoundRectCallout">
              <a:avLst>
                <a:gd name="adj1" fmla="val -59612"/>
                <a:gd name="adj2" fmla="val 13101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lIns="0" tIns="0" rIns="0" bIns="0"/>
            <a:lstStyle/>
            <a:p>
              <a:pPr marL="3175" lvl="1" indent="-1588" eaLnBrk="1" hangingPunct="1">
                <a:buSzPct val="80000"/>
                <a:defRPr/>
              </a:pPr>
              <a:endParaRPr lang="en-GB" altLang="en-US" sz="2400" kern="0" dirty="0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2216945" y="972408"/>
              <a:ext cx="5313320" cy="83099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kern="0" dirty="0">
                  <a:solidFill>
                    <a:srgbClr val="000000"/>
                  </a:solidFill>
                  <a:latin typeface="+mn-lt"/>
                  <a:cs typeface="+mn-cs"/>
                </a:rPr>
                <a:t>The girl’s name is Lucy and she’s from the UK.</a:t>
              </a:r>
              <a:endParaRPr lang="en-GB" sz="2400" kern="0" dirty="0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</p:grpSp>
      <p:sp>
        <p:nvSpPr>
          <p:cNvPr id="40" name="圓角化同側角落矩形 39"/>
          <p:cNvSpPr/>
          <p:nvPr/>
        </p:nvSpPr>
        <p:spPr>
          <a:xfrm flipV="1">
            <a:off x="5975648" y="0"/>
            <a:ext cx="1584176" cy="432048"/>
          </a:xfrm>
          <a:prstGeom prst="round2SameRect">
            <a:avLst/>
          </a:prstGeom>
          <a:gradFill>
            <a:gsLst>
              <a:gs pos="0">
                <a:srgbClr val="FF6600"/>
              </a:gs>
              <a:gs pos="40000">
                <a:srgbClr val="FF8600"/>
              </a:gs>
              <a:gs pos="100000">
                <a:srgbClr val="FFC000"/>
              </a:gs>
            </a:gsLst>
            <a:lin ang="162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en-GB" altLang="zh-HK">
              <a:solidFill>
                <a:srgbClr val="FBF5EA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41" name="圓角化同側角落矩形 40"/>
          <p:cNvSpPr/>
          <p:nvPr/>
        </p:nvSpPr>
        <p:spPr>
          <a:xfrm flipV="1">
            <a:off x="7559824" y="0"/>
            <a:ext cx="1584176" cy="432048"/>
          </a:xfrm>
          <a:prstGeom prst="round2Same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77000">
                <a:srgbClr val="D1D1D1"/>
              </a:gs>
              <a:gs pos="100000">
                <a:schemeClr val="bg1">
                  <a:lumMod val="95000"/>
                </a:schemeClr>
              </a:gs>
            </a:gsLst>
            <a:lin ang="162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en-GB" altLang="zh-HK">
              <a:solidFill>
                <a:srgbClr val="FBF5EA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5994400" y="33338"/>
            <a:ext cx="1549400" cy="3667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kern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43" name="文字方塊 42"/>
          <p:cNvSpPr txBox="1"/>
          <p:nvPr/>
        </p:nvSpPr>
        <p:spPr>
          <a:xfrm>
            <a:off x="7743825" y="33338"/>
            <a:ext cx="12001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Answers</a:t>
            </a:r>
          </a:p>
        </p:txBody>
      </p:sp>
      <p:grpSp>
        <p:nvGrpSpPr>
          <p:cNvPr id="19" name="群組 18"/>
          <p:cNvGrpSpPr/>
          <p:nvPr/>
        </p:nvGrpSpPr>
        <p:grpSpPr>
          <a:xfrm>
            <a:off x="2161367" y="1110045"/>
            <a:ext cx="6247951" cy="921238"/>
            <a:chOff x="2123728" y="908719"/>
            <a:chExt cx="6247951" cy="921238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20" name="圓角矩形圖說文字 19"/>
            <p:cNvSpPr/>
            <p:nvPr/>
          </p:nvSpPr>
          <p:spPr bwMode="auto">
            <a:xfrm>
              <a:off x="2123728" y="908719"/>
              <a:ext cx="6247951" cy="921238"/>
            </a:xfrm>
            <a:prstGeom prst="wedgeRoundRectCallout">
              <a:avLst>
                <a:gd name="adj1" fmla="val -60482"/>
                <a:gd name="adj2" fmla="val -2254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lIns="0" tIns="0" rIns="0" bIns="0"/>
            <a:lstStyle/>
            <a:p>
              <a:pPr marL="3175" lvl="1" indent="-1588" eaLnBrk="1" hangingPunct="1">
                <a:buSzPct val="80000"/>
                <a:defRPr/>
              </a:pPr>
              <a:endParaRPr lang="en-GB" altLang="en-US" sz="2400" kern="0" dirty="0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2257234" y="952153"/>
              <a:ext cx="6019196" cy="83099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kern="0" dirty="0">
                  <a:solidFill>
                    <a:srgbClr val="000000"/>
                  </a:solidFill>
                  <a:latin typeface="+mn-lt"/>
                  <a:cs typeface="+mn-cs"/>
                </a:rPr>
                <a:t>Today we’re going to help a girl finish her e-mail.</a:t>
              </a:r>
              <a:endParaRPr lang="en-GB" sz="2400" kern="0" dirty="0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</p:grpSp>
      <p:sp>
        <p:nvSpPr>
          <p:cNvPr id="28686" name="動作按鈕: 自訂 65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540625" y="0"/>
            <a:ext cx="1603375" cy="523875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grpSp>
        <p:nvGrpSpPr>
          <p:cNvPr id="66" name="群組 65"/>
          <p:cNvGrpSpPr/>
          <p:nvPr/>
        </p:nvGrpSpPr>
        <p:grpSpPr>
          <a:xfrm>
            <a:off x="2079226" y="1081321"/>
            <a:ext cx="5493743" cy="998941"/>
            <a:chOff x="2123729" y="908719"/>
            <a:chExt cx="5493743" cy="998941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68" name="圓角矩形圖說文字 67"/>
            <p:cNvSpPr/>
            <p:nvPr/>
          </p:nvSpPr>
          <p:spPr bwMode="auto">
            <a:xfrm>
              <a:off x="2123729" y="908719"/>
              <a:ext cx="5422492" cy="998941"/>
            </a:xfrm>
            <a:prstGeom prst="wedgeRoundRectCallout">
              <a:avLst>
                <a:gd name="adj1" fmla="val -61035"/>
                <a:gd name="adj2" fmla="val -5539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lIns="0" tIns="0" rIns="0" bIns="0"/>
            <a:lstStyle/>
            <a:p>
              <a:pPr marL="3175" lvl="1" indent="-1588" eaLnBrk="1" hangingPunct="1">
                <a:buSzPct val="80000"/>
                <a:defRPr/>
              </a:pPr>
              <a:endParaRPr lang="en-GB" altLang="en-US" sz="2400" kern="0" dirty="0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69" name="文字方塊 68"/>
            <p:cNvSpPr txBox="1"/>
            <p:nvPr/>
          </p:nvSpPr>
          <p:spPr>
            <a:xfrm>
              <a:off x="2216945" y="972408"/>
              <a:ext cx="5400527" cy="83099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kern="0" dirty="0">
                  <a:solidFill>
                    <a:srgbClr val="000000"/>
                  </a:solidFill>
                  <a:latin typeface="+mn-lt"/>
                  <a:cs typeface="+mn-cs"/>
                </a:rPr>
                <a:t>She moved to Hong Kong two months ago.</a:t>
              </a:r>
              <a:endParaRPr lang="en-GB" sz="2400" kern="0" dirty="0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</p:grpSp>
      <p:grpSp>
        <p:nvGrpSpPr>
          <p:cNvPr id="70" name="群組 69"/>
          <p:cNvGrpSpPr/>
          <p:nvPr/>
        </p:nvGrpSpPr>
        <p:grpSpPr>
          <a:xfrm>
            <a:off x="2094465" y="945517"/>
            <a:ext cx="6468510" cy="1350008"/>
            <a:chOff x="2123729" y="908719"/>
            <a:chExt cx="6468510" cy="1350008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71" name="圓角矩形圖說文字 70"/>
            <p:cNvSpPr/>
            <p:nvPr/>
          </p:nvSpPr>
          <p:spPr bwMode="auto">
            <a:xfrm>
              <a:off x="2123729" y="908719"/>
              <a:ext cx="6325635" cy="1350008"/>
            </a:xfrm>
            <a:prstGeom prst="wedgeRoundRectCallout">
              <a:avLst>
                <a:gd name="adj1" fmla="val -60597"/>
                <a:gd name="adj2" fmla="val -9105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lIns="0" tIns="0" rIns="0" bIns="0"/>
            <a:lstStyle/>
            <a:p>
              <a:pPr marL="3175" lvl="1" indent="-1588" eaLnBrk="1" hangingPunct="1">
                <a:buSzPct val="80000"/>
                <a:defRPr/>
              </a:pPr>
              <a:endParaRPr lang="en-GB" altLang="en-US" sz="2400" kern="0" dirty="0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72" name="文字方塊 71"/>
            <p:cNvSpPr txBox="1"/>
            <p:nvPr/>
          </p:nvSpPr>
          <p:spPr>
            <a:xfrm>
              <a:off x="2216945" y="972408"/>
              <a:ext cx="6375294" cy="120032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kern="0" dirty="0">
                  <a:solidFill>
                    <a:srgbClr val="000000"/>
                  </a:solidFill>
                  <a:latin typeface="+mn-lt"/>
                  <a:cs typeface="+mn-cs"/>
                </a:rPr>
                <a:t>She found that the transport in Hong Kong is interesting so she’s writing an e-mail to her friend Kelly about it.</a:t>
              </a:r>
              <a:endParaRPr lang="en-GB" sz="2400" kern="0" dirty="0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</p:grp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09900" y="2680128"/>
            <a:ext cx="3606800" cy="2739055"/>
          </a:xfrm>
          <a:prstGeom prst="ellipse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7"/>
          <a:srcRect/>
          <a:stretch/>
        </p:blipFill>
        <p:spPr bwMode="auto">
          <a:xfrm rot="21347829">
            <a:off x="746125" y="2776538"/>
            <a:ext cx="2339975" cy="1531937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 rotWithShape="1">
          <a:blip r:embed="rId8"/>
          <a:srcRect/>
          <a:stretch/>
        </p:blipFill>
        <p:spPr bwMode="auto">
          <a:xfrm rot="640546">
            <a:off x="6070600" y="4464050"/>
            <a:ext cx="2382838" cy="1646238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 rotWithShape="1">
          <a:blip r:embed="rId9"/>
          <a:srcRect/>
          <a:stretch/>
        </p:blipFill>
        <p:spPr bwMode="auto">
          <a:xfrm rot="230980">
            <a:off x="1193800" y="4440238"/>
            <a:ext cx="2546350" cy="1670050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 rotWithShape="1">
          <a:blip r:embed="rId10"/>
          <a:srcRect/>
          <a:stretch/>
        </p:blipFill>
        <p:spPr bwMode="auto">
          <a:xfrm rot="21343501">
            <a:off x="6361113" y="2800350"/>
            <a:ext cx="2141537" cy="1419225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8694" name="動作按鈕: 自訂 1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553325" y="0"/>
            <a:ext cx="1590675" cy="542925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文字方塊 9"/>
          <p:cNvSpPr txBox="1">
            <a:spLocks noChangeArrowheads="1"/>
          </p:cNvSpPr>
          <p:nvPr/>
        </p:nvSpPr>
        <p:spPr bwMode="auto">
          <a:xfrm>
            <a:off x="184150" y="231775"/>
            <a:ext cx="8856663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  <a:buSzTx/>
            </a:pPr>
            <a:r>
              <a:rPr lang="en-US" altLang="zh-HK" sz="1400">
                <a:solidFill>
                  <a:srgbClr val="364395"/>
                </a:solidFill>
                <a:ea typeface="新細明體" pitchFamily="18" charset="-120"/>
              </a:rPr>
              <a:t>Acknowledgments</a:t>
            </a:r>
            <a:endParaRPr lang="zh-TW" altLang="zh-HK" sz="1400">
              <a:solidFill>
                <a:srgbClr val="364395"/>
              </a:solidFill>
              <a:ea typeface="新細明體" pitchFamily="18" charset="-120"/>
            </a:endParaRPr>
          </a:p>
          <a:p>
            <a:pPr eaLnBrk="1" hangingPunct="1">
              <a:spcBef>
                <a:spcPts val="600"/>
              </a:spcBef>
              <a:buSzTx/>
            </a:pPr>
            <a:r>
              <a:rPr lang="en-US" altLang="zh-HK" sz="1200" b="0">
                <a:solidFill>
                  <a:srgbClr val="364395"/>
                </a:solidFill>
                <a:ea typeface="新細明體" pitchFamily="18" charset="-120"/>
              </a:rPr>
              <a:t>We are grateful to the following for permission to reproduce copyright photographs:</a:t>
            </a:r>
          </a:p>
          <a:p>
            <a:pPr>
              <a:lnSpc>
                <a:spcPct val="120000"/>
              </a:lnSpc>
            </a:pPr>
            <a:endParaRPr lang="en-US" altLang="zh-HK" sz="1200" b="0">
              <a:solidFill>
                <a:srgbClr val="364395"/>
              </a:solidFill>
              <a:ea typeface="新細明體" pitchFamily="18" charset="-120"/>
            </a:endParaRPr>
          </a:p>
          <a:p>
            <a:pPr>
              <a:lnSpc>
                <a:spcPct val="120000"/>
              </a:lnSpc>
            </a:pPr>
            <a:r>
              <a:rPr lang="en-US" altLang="en-US" sz="1200" b="0">
                <a:solidFill>
                  <a:srgbClr val="364395"/>
                </a:solidFill>
                <a:ea typeface="新細明體" pitchFamily="18" charset="-120"/>
              </a:rPr>
              <a:t>Ljupco Smokovski. Shutterstock for slides 2, 12, 15, 20 &amp; 22</a:t>
            </a:r>
            <a:endParaRPr lang="en-US" altLang="zh-HK" sz="1200" b="0">
              <a:solidFill>
                <a:srgbClr val="364395"/>
              </a:solidFill>
              <a:ea typeface="新細明體" pitchFamily="18" charset="-120"/>
            </a:endParaRPr>
          </a:p>
          <a:p>
            <a:pPr eaLnBrk="1" hangingPunct="1">
              <a:spcBef>
                <a:spcPts val="600"/>
              </a:spcBef>
              <a:buSzTx/>
            </a:pPr>
            <a:endParaRPr lang="en-US" altLang="zh-HK" sz="1200" b="0">
              <a:solidFill>
                <a:srgbClr val="364395"/>
              </a:solidFill>
              <a:ea typeface="新細明體" pitchFamily="18" charset="-120"/>
            </a:endParaRPr>
          </a:p>
          <a:p>
            <a:pPr eaLnBrk="1" hangingPunct="1">
              <a:spcBef>
                <a:spcPts val="600"/>
              </a:spcBef>
              <a:buSzTx/>
            </a:pPr>
            <a:r>
              <a:rPr lang="en-US" altLang="zh-HK" sz="1200" b="0">
                <a:solidFill>
                  <a:srgbClr val="364395"/>
                </a:solidFill>
                <a:ea typeface="新細明體" pitchFamily="18" charset="-120"/>
              </a:rPr>
              <a:t>Every effort has been made to trace copyright, but in the event of any accidental infringement, we shall be pleased to come to a suitable arrangement with the rightful owner.</a:t>
            </a:r>
            <a:endParaRPr lang="zh-TW" altLang="zh-HK" sz="1200" b="0">
              <a:solidFill>
                <a:srgbClr val="364395"/>
              </a:solidFill>
              <a:ea typeface="新細明體" pitchFamily="18" charset="-120"/>
            </a:endParaRPr>
          </a:p>
          <a:p>
            <a:pPr>
              <a:lnSpc>
                <a:spcPct val="120000"/>
              </a:lnSpc>
            </a:pPr>
            <a:endParaRPr lang="zh-TW" altLang="zh-HK" sz="1100" b="0">
              <a:solidFill>
                <a:srgbClr val="364395"/>
              </a:solidFill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319881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圓角化同側角落矩形 39"/>
          <p:cNvSpPr/>
          <p:nvPr/>
        </p:nvSpPr>
        <p:spPr>
          <a:xfrm flipV="1">
            <a:off x="5975648" y="0"/>
            <a:ext cx="1584176" cy="432048"/>
          </a:xfrm>
          <a:prstGeom prst="round2SameRect">
            <a:avLst/>
          </a:prstGeom>
          <a:gradFill>
            <a:gsLst>
              <a:gs pos="0">
                <a:srgbClr val="FF6600"/>
              </a:gs>
              <a:gs pos="40000">
                <a:srgbClr val="FF8600"/>
              </a:gs>
              <a:gs pos="100000">
                <a:srgbClr val="FFC000"/>
              </a:gs>
            </a:gsLst>
            <a:lin ang="162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en-GB" altLang="zh-HK">
              <a:solidFill>
                <a:srgbClr val="FBF5EA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41" name="圓角化同側角落矩形 40"/>
          <p:cNvSpPr/>
          <p:nvPr/>
        </p:nvSpPr>
        <p:spPr>
          <a:xfrm flipV="1">
            <a:off x="7559824" y="0"/>
            <a:ext cx="1584176" cy="432048"/>
          </a:xfrm>
          <a:prstGeom prst="round2Same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77000">
                <a:srgbClr val="D1D1D1"/>
              </a:gs>
              <a:gs pos="100000">
                <a:schemeClr val="bg1">
                  <a:lumMod val="95000"/>
                </a:schemeClr>
              </a:gs>
            </a:gsLst>
            <a:lin ang="162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en-GB" altLang="zh-HK">
              <a:solidFill>
                <a:srgbClr val="FBF5EA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5994400" y="33338"/>
            <a:ext cx="1549400" cy="3667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kern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43" name="文字方塊 42"/>
          <p:cNvSpPr txBox="1"/>
          <p:nvPr/>
        </p:nvSpPr>
        <p:spPr>
          <a:xfrm>
            <a:off x="7743825" y="33338"/>
            <a:ext cx="12001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Answers</a:t>
            </a:r>
          </a:p>
        </p:txBody>
      </p:sp>
      <p:sp>
        <p:nvSpPr>
          <p:cNvPr id="30731" name="動作按鈕: 自訂 65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540625" y="0"/>
            <a:ext cx="1603375" cy="523875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86516" y="856342"/>
            <a:ext cx="4160200" cy="5338118"/>
          </a:xfrm>
          <a:prstGeom prst="roundRect">
            <a:avLst>
              <a:gd name="adj" fmla="val 315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文字方塊 30"/>
          <p:cNvSpPr txBox="1"/>
          <p:nvPr/>
        </p:nvSpPr>
        <p:spPr bwMode="auto">
          <a:xfrm>
            <a:off x="838200" y="1706563"/>
            <a:ext cx="3584575" cy="831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zh-HK" sz="2400" i="1">
                <a:solidFill>
                  <a:srgbClr val="FF6600"/>
                </a:solidFill>
                <a:latin typeface="Verdana" pitchFamily="34" charset="0"/>
                <a:ea typeface="新細明體" pitchFamily="18" charset="-120"/>
              </a:rPr>
              <a:t>This is Lucy’s e-mail to Kelly.</a:t>
            </a:r>
            <a:endParaRPr lang="en-GB" altLang="zh-HK" sz="2400" i="1" u="sng">
              <a:solidFill>
                <a:srgbClr val="FF6600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2" name="手繪多邊形 1"/>
          <p:cNvSpPr/>
          <p:nvPr/>
        </p:nvSpPr>
        <p:spPr bwMode="auto">
          <a:xfrm>
            <a:off x="3918857" y="1502114"/>
            <a:ext cx="989045" cy="298694"/>
          </a:xfrm>
          <a:custGeom>
            <a:avLst/>
            <a:gdLst>
              <a:gd name="connsiteX0" fmla="*/ 0 w 989045"/>
              <a:gd name="connsiteY0" fmla="*/ 270702 h 298694"/>
              <a:gd name="connsiteX1" fmla="*/ 177282 w 989045"/>
              <a:gd name="connsiteY1" fmla="*/ 115 h 298694"/>
              <a:gd name="connsiteX2" fmla="*/ 989045 w 989045"/>
              <a:gd name="connsiteY2" fmla="*/ 298694 h 298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9045" h="298694">
                <a:moveTo>
                  <a:pt x="0" y="270702"/>
                </a:moveTo>
                <a:cubicBezTo>
                  <a:pt x="6220" y="133076"/>
                  <a:pt x="12441" y="-4550"/>
                  <a:pt x="177282" y="115"/>
                </a:cubicBezTo>
                <a:cubicBezTo>
                  <a:pt x="342123" y="4780"/>
                  <a:pt x="665584" y="151737"/>
                  <a:pt x="989045" y="298694"/>
                </a:cubicBezTo>
              </a:path>
            </a:pathLst>
          </a:cu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effectLst>
            <a:glow rad="101600">
              <a:schemeClr val="bg2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 altLang="zh-HK" sz="1000"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30737" name="動作按鈕: 自訂 31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553325" y="0"/>
            <a:ext cx="1590675" cy="542925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319881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圓角化同側角落矩形 39"/>
          <p:cNvSpPr/>
          <p:nvPr/>
        </p:nvSpPr>
        <p:spPr>
          <a:xfrm flipV="1">
            <a:off x="5975648" y="0"/>
            <a:ext cx="1584176" cy="432048"/>
          </a:xfrm>
          <a:prstGeom prst="round2SameRect">
            <a:avLst/>
          </a:prstGeom>
          <a:gradFill>
            <a:gsLst>
              <a:gs pos="0">
                <a:srgbClr val="FF6600"/>
              </a:gs>
              <a:gs pos="40000">
                <a:srgbClr val="FF8600"/>
              </a:gs>
              <a:gs pos="100000">
                <a:srgbClr val="FFC000"/>
              </a:gs>
            </a:gsLst>
            <a:lin ang="162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en-GB" altLang="zh-HK">
              <a:solidFill>
                <a:srgbClr val="FBF5EA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41" name="圓角化同側角落矩形 40"/>
          <p:cNvSpPr/>
          <p:nvPr/>
        </p:nvSpPr>
        <p:spPr>
          <a:xfrm flipV="1">
            <a:off x="7559824" y="0"/>
            <a:ext cx="1584176" cy="432048"/>
          </a:xfrm>
          <a:prstGeom prst="round2Same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77000">
                <a:srgbClr val="D1D1D1"/>
              </a:gs>
              <a:gs pos="100000">
                <a:schemeClr val="bg1">
                  <a:lumMod val="95000"/>
                </a:schemeClr>
              </a:gs>
            </a:gsLst>
            <a:lin ang="162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en-GB" altLang="zh-HK">
              <a:solidFill>
                <a:srgbClr val="FBF5EA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5994400" y="33338"/>
            <a:ext cx="1549400" cy="3667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kern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43" name="文字方塊 42"/>
          <p:cNvSpPr txBox="1"/>
          <p:nvPr/>
        </p:nvSpPr>
        <p:spPr>
          <a:xfrm>
            <a:off x="7743825" y="33338"/>
            <a:ext cx="12001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Answers</a:t>
            </a:r>
          </a:p>
        </p:txBody>
      </p:sp>
      <p:sp>
        <p:nvSpPr>
          <p:cNvPr id="32779" name="動作按鈕: 自訂 65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540625" y="0"/>
            <a:ext cx="1603375" cy="523875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86516" y="856342"/>
            <a:ext cx="4160200" cy="5338118"/>
          </a:xfrm>
          <a:prstGeom prst="roundRect">
            <a:avLst>
              <a:gd name="adj" fmla="val 315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文字方塊 30"/>
          <p:cNvSpPr txBox="1"/>
          <p:nvPr/>
        </p:nvSpPr>
        <p:spPr bwMode="auto">
          <a:xfrm>
            <a:off x="708025" y="2481263"/>
            <a:ext cx="3584575" cy="83026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zh-HK" sz="2400" i="1">
                <a:solidFill>
                  <a:srgbClr val="FF6600"/>
                </a:solidFill>
                <a:latin typeface="Verdana" pitchFamily="34" charset="0"/>
                <a:ea typeface="新細明體" pitchFamily="18" charset="-120"/>
              </a:rPr>
              <a:t>Some words are missing in the e-mail.</a:t>
            </a:r>
            <a:endParaRPr lang="en-GB" altLang="zh-HK" sz="2400" i="1" u="sng">
              <a:solidFill>
                <a:srgbClr val="FF6600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12" name="文字方塊 11"/>
          <p:cNvSpPr txBox="1"/>
          <p:nvPr/>
        </p:nvSpPr>
        <p:spPr bwMode="auto">
          <a:xfrm>
            <a:off x="708025" y="3535363"/>
            <a:ext cx="3332163" cy="157003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zh-HK" sz="2400" i="1">
                <a:solidFill>
                  <a:srgbClr val="FF6600"/>
                </a:solidFill>
                <a:latin typeface="Verdana" pitchFamily="34" charset="0"/>
                <a:ea typeface="新細明體" pitchFamily="18" charset="-120"/>
              </a:rPr>
              <a:t>We’re going to help Lucy complete the e-mail by filling in the blanks.</a:t>
            </a:r>
            <a:endParaRPr lang="en-GB" altLang="zh-HK" sz="2400" i="1" u="sng">
              <a:solidFill>
                <a:srgbClr val="FF6600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6773863" y="2762250"/>
            <a:ext cx="1522412" cy="1682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5430838" y="3005138"/>
            <a:ext cx="2836862" cy="1682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4797425" y="3005138"/>
            <a:ext cx="307975" cy="1682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7440613" y="3519488"/>
            <a:ext cx="892175" cy="1682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4806950" y="3757613"/>
            <a:ext cx="1598613" cy="1682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7192963" y="3757613"/>
            <a:ext cx="1131887" cy="1682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4806950" y="3995738"/>
            <a:ext cx="1027113" cy="1682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auto">
          <a:xfrm>
            <a:off x="6511925" y="4243388"/>
            <a:ext cx="1812925" cy="1682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auto">
          <a:xfrm>
            <a:off x="4802188" y="4476750"/>
            <a:ext cx="2894012" cy="1682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4797425" y="4719638"/>
            <a:ext cx="2360613" cy="1682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32793" name="動作按鈕: 自訂 22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553325" y="0"/>
            <a:ext cx="1590675" cy="542925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2" grpId="0"/>
      <p:bldP spid="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319881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圓角化同側角落矩形 39"/>
          <p:cNvSpPr/>
          <p:nvPr/>
        </p:nvSpPr>
        <p:spPr>
          <a:xfrm flipV="1">
            <a:off x="5975648" y="0"/>
            <a:ext cx="1584176" cy="432048"/>
          </a:xfrm>
          <a:prstGeom prst="round2SameRect">
            <a:avLst/>
          </a:prstGeom>
          <a:gradFill>
            <a:gsLst>
              <a:gs pos="0">
                <a:srgbClr val="FF6600"/>
              </a:gs>
              <a:gs pos="40000">
                <a:srgbClr val="FF8600"/>
              </a:gs>
              <a:gs pos="100000">
                <a:srgbClr val="FFC000"/>
              </a:gs>
            </a:gsLst>
            <a:lin ang="162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en-GB" altLang="zh-HK">
              <a:solidFill>
                <a:srgbClr val="FBF5EA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41" name="圓角化同側角落矩形 40"/>
          <p:cNvSpPr/>
          <p:nvPr/>
        </p:nvSpPr>
        <p:spPr>
          <a:xfrm flipV="1">
            <a:off x="7559824" y="0"/>
            <a:ext cx="1584176" cy="432048"/>
          </a:xfrm>
          <a:prstGeom prst="round2Same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77000">
                <a:srgbClr val="D1D1D1"/>
              </a:gs>
              <a:gs pos="100000">
                <a:schemeClr val="bg1">
                  <a:lumMod val="95000"/>
                </a:schemeClr>
              </a:gs>
            </a:gsLst>
            <a:lin ang="162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en-GB" altLang="zh-HK">
              <a:solidFill>
                <a:srgbClr val="FBF5EA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5994400" y="33338"/>
            <a:ext cx="1549400" cy="3667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kern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43" name="文字方塊 42"/>
          <p:cNvSpPr txBox="1"/>
          <p:nvPr/>
        </p:nvSpPr>
        <p:spPr>
          <a:xfrm>
            <a:off x="7743825" y="33338"/>
            <a:ext cx="12001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Answers</a:t>
            </a:r>
          </a:p>
        </p:txBody>
      </p:sp>
      <p:sp>
        <p:nvSpPr>
          <p:cNvPr id="34827" name="動作按鈕: 自訂 65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540625" y="0"/>
            <a:ext cx="1603375" cy="523875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31" name="文字方塊 30"/>
          <p:cNvSpPr txBox="1"/>
          <p:nvPr/>
        </p:nvSpPr>
        <p:spPr bwMode="auto">
          <a:xfrm>
            <a:off x="3883025" y="1668463"/>
            <a:ext cx="3584575" cy="46196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zh-HK" sz="2400" i="1" dirty="0">
                <a:solidFill>
                  <a:srgbClr val="FF6600"/>
                </a:solidFill>
                <a:latin typeface="Verdana" pitchFamily="34" charset="0"/>
                <a:ea typeface="新細明體" pitchFamily="18" charset="-120"/>
              </a:rPr>
              <a:t>Lucy is on a ferry.</a:t>
            </a:r>
            <a:endParaRPr lang="en-GB" altLang="zh-HK" sz="2400" i="1" u="sng" dirty="0">
              <a:solidFill>
                <a:srgbClr val="FF6600"/>
              </a:solidFill>
              <a:latin typeface="Verdana" pitchFamily="34" charset="0"/>
              <a:ea typeface="新細明體" pitchFamily="18" charset="-12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2332038"/>
            <a:ext cx="6742112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6"/>
          <a:srcRect/>
          <a:stretch/>
        </p:blipFill>
        <p:spPr bwMode="auto">
          <a:xfrm rot="21347829">
            <a:off x="258763" y="1039813"/>
            <a:ext cx="2949575" cy="1930400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4" name="群組 3"/>
          <p:cNvGrpSpPr/>
          <p:nvPr/>
        </p:nvGrpSpPr>
        <p:grpSpPr bwMode="auto">
          <a:xfrm rot="21275350">
            <a:off x="2362012" y="809625"/>
            <a:ext cx="2892613" cy="514361"/>
            <a:chOff x="4270375" y="946151"/>
            <a:chExt cx="2892426" cy="51435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" name="圓角矩形圖說文字 2"/>
            <p:cNvSpPr/>
            <p:nvPr/>
          </p:nvSpPr>
          <p:spPr bwMode="auto">
            <a:xfrm>
              <a:off x="4270375" y="946151"/>
              <a:ext cx="2879726" cy="514350"/>
            </a:xfrm>
            <a:prstGeom prst="wedgeRoundRectCallout">
              <a:avLst>
                <a:gd name="adj1" fmla="val -50111"/>
                <a:gd name="adj2" fmla="val 136828"/>
                <a:gd name="adj3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lIns="0" tIns="0" rIns="0" bIns="0"/>
            <a:lstStyle/>
            <a:p>
              <a:pPr eaLnBrk="1" hangingPunct="1">
                <a:spcBef>
                  <a:spcPct val="50000"/>
                </a:spcBef>
                <a:defRPr/>
              </a:pPr>
              <a:endParaRPr lang="en-GB" sz="1000" dirty="0">
                <a:latin typeface="Verdana" pitchFamily="34" charset="0"/>
              </a:endParaRPr>
            </a:p>
          </p:txBody>
        </p:sp>
        <p:sp>
          <p:nvSpPr>
            <p:cNvPr id="16" name="文字方塊 15"/>
            <p:cNvSpPr txBox="1"/>
            <p:nvPr/>
          </p:nvSpPr>
          <p:spPr bwMode="auto">
            <a:xfrm>
              <a:off x="4314631" y="1008354"/>
              <a:ext cx="2848170" cy="4001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kern="0" dirty="0">
                  <a:latin typeface="Comic Sans MS" panose="030F0702030302020204" pitchFamily="66" charset="0"/>
                  <a:cs typeface="+mn-cs"/>
                </a:rPr>
                <a:t>Look at the nice view!</a:t>
              </a:r>
              <a:endParaRPr lang="en-GB" sz="2000" u="sng" kern="0" dirty="0">
                <a:latin typeface="Comic Sans MS" panose="030F0702030302020204" pitchFamily="66" charset="0"/>
                <a:cs typeface="+mn-cs"/>
              </a:endParaRPr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" t="28102" r="82310" b="62772"/>
          <a:stretch/>
        </p:blipFill>
        <p:spPr bwMode="auto">
          <a:xfrm>
            <a:off x="2447925" y="3479800"/>
            <a:ext cx="9048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1" t="38866" r="7482" b="52008"/>
          <a:stretch/>
        </p:blipFill>
        <p:spPr bwMode="auto">
          <a:xfrm>
            <a:off x="2470150" y="3911600"/>
            <a:ext cx="59309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" t="49162" r="5510" b="41868"/>
          <a:stretch/>
        </p:blipFill>
        <p:spPr bwMode="auto">
          <a:xfrm>
            <a:off x="2476500" y="4340225"/>
            <a:ext cx="60579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" t="59645" r="5849" b="31385"/>
          <a:stretch/>
        </p:blipFill>
        <p:spPr bwMode="auto">
          <a:xfrm>
            <a:off x="2482849" y="4757420"/>
            <a:ext cx="60229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4" t="69192" r="86770" b="21838"/>
          <a:stretch/>
        </p:blipFill>
        <p:spPr bwMode="auto">
          <a:xfrm>
            <a:off x="2484120" y="5146675"/>
            <a:ext cx="5715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手繪多邊形 5"/>
          <p:cNvSpPr/>
          <p:nvPr/>
        </p:nvSpPr>
        <p:spPr bwMode="auto">
          <a:xfrm>
            <a:off x="2565400" y="1792626"/>
            <a:ext cx="1346200" cy="340974"/>
          </a:xfrm>
          <a:custGeom>
            <a:avLst/>
            <a:gdLst>
              <a:gd name="connsiteX0" fmla="*/ 1346200 w 1346200"/>
              <a:gd name="connsiteY0" fmla="*/ 112374 h 340974"/>
              <a:gd name="connsiteX1" fmla="*/ 495300 w 1346200"/>
              <a:gd name="connsiteY1" fmla="*/ 10774 h 340974"/>
              <a:gd name="connsiteX2" fmla="*/ 0 w 1346200"/>
              <a:gd name="connsiteY2" fmla="*/ 340974 h 340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6200" h="340974">
                <a:moveTo>
                  <a:pt x="1346200" y="112374"/>
                </a:moveTo>
                <a:cubicBezTo>
                  <a:pt x="1032933" y="42524"/>
                  <a:pt x="719667" y="-27326"/>
                  <a:pt x="495300" y="10774"/>
                </a:cubicBezTo>
                <a:cubicBezTo>
                  <a:pt x="270933" y="48874"/>
                  <a:pt x="135466" y="194924"/>
                  <a:pt x="0" y="340974"/>
                </a:cubicBezTo>
              </a:path>
            </a:pathLst>
          </a:cu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effectLst>
            <a:glow rad="101600">
              <a:schemeClr val="bg2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 altLang="zh-HK" sz="1000"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34839" name="動作按鈕: 自訂 24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553325" y="0"/>
            <a:ext cx="1590675" cy="542925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76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2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8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4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withGroup">
                            <p:stCondLst>
                              <p:cond delay="18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319881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圓角化同側角落矩形 39"/>
          <p:cNvSpPr/>
          <p:nvPr/>
        </p:nvSpPr>
        <p:spPr>
          <a:xfrm flipV="1">
            <a:off x="5975648" y="0"/>
            <a:ext cx="1584176" cy="432048"/>
          </a:xfrm>
          <a:prstGeom prst="round2SameRect">
            <a:avLst/>
          </a:prstGeom>
          <a:gradFill>
            <a:gsLst>
              <a:gs pos="0">
                <a:srgbClr val="FF6600"/>
              </a:gs>
              <a:gs pos="40000">
                <a:srgbClr val="FF8600"/>
              </a:gs>
              <a:gs pos="100000">
                <a:srgbClr val="FFC000"/>
              </a:gs>
            </a:gsLst>
            <a:lin ang="162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en-GB" altLang="zh-HK">
              <a:solidFill>
                <a:srgbClr val="FBF5EA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41" name="圓角化同側角落矩形 40"/>
          <p:cNvSpPr/>
          <p:nvPr/>
        </p:nvSpPr>
        <p:spPr>
          <a:xfrm flipV="1">
            <a:off x="7559824" y="0"/>
            <a:ext cx="1584176" cy="432048"/>
          </a:xfrm>
          <a:prstGeom prst="round2Same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77000">
                <a:srgbClr val="D1D1D1"/>
              </a:gs>
              <a:gs pos="100000">
                <a:schemeClr val="bg1">
                  <a:lumMod val="95000"/>
                </a:schemeClr>
              </a:gs>
            </a:gsLst>
            <a:lin ang="162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en-GB" altLang="zh-HK">
              <a:solidFill>
                <a:srgbClr val="FBF5EA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5994400" y="33338"/>
            <a:ext cx="1549400" cy="3667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kern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43" name="文字方塊 42"/>
          <p:cNvSpPr txBox="1"/>
          <p:nvPr/>
        </p:nvSpPr>
        <p:spPr>
          <a:xfrm>
            <a:off x="7743825" y="33338"/>
            <a:ext cx="12001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Answers</a:t>
            </a:r>
          </a:p>
        </p:txBody>
      </p:sp>
      <p:sp>
        <p:nvSpPr>
          <p:cNvPr id="38923" name="動作按鈕: 自訂 65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540625" y="0"/>
            <a:ext cx="1603375" cy="523875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31" name="文字方塊 30"/>
          <p:cNvSpPr txBox="1"/>
          <p:nvPr/>
        </p:nvSpPr>
        <p:spPr bwMode="auto">
          <a:xfrm>
            <a:off x="3883025" y="1439863"/>
            <a:ext cx="5489575" cy="831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zh-HK" sz="2400" i="1">
                <a:solidFill>
                  <a:srgbClr val="FF6600"/>
                </a:solidFill>
                <a:latin typeface="Verdana" pitchFamily="34" charset="0"/>
                <a:ea typeface="新細明體" pitchFamily="18" charset="-120"/>
              </a:rPr>
              <a:t>Do you think she likes travelling by ferry?</a:t>
            </a:r>
            <a:endParaRPr lang="en-GB" altLang="zh-HK" sz="2400" i="1" u="sng">
              <a:solidFill>
                <a:srgbClr val="FF6600"/>
              </a:solidFill>
              <a:latin typeface="Verdana" pitchFamily="34" charset="0"/>
              <a:ea typeface="新細明體" pitchFamily="18" charset="-120"/>
            </a:endParaRPr>
          </a:p>
        </p:txBody>
      </p:sp>
      <p:pic>
        <p:nvPicPr>
          <p:cNvPr id="3892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2332038"/>
            <a:ext cx="6742112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26" name="群組 4"/>
          <p:cNvGrpSpPr>
            <a:grpSpLocks/>
          </p:cNvGrpSpPr>
          <p:nvPr/>
        </p:nvGrpSpPr>
        <p:grpSpPr bwMode="auto">
          <a:xfrm>
            <a:off x="258763" y="809625"/>
            <a:ext cx="4995862" cy="2160588"/>
            <a:chOff x="259087" y="809627"/>
            <a:chExt cx="4995539" cy="2160542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6"/>
            <a:srcRect/>
            <a:stretch/>
          </p:blipFill>
          <p:spPr bwMode="auto">
            <a:xfrm rot="21347829">
              <a:off x="259087" y="1039810"/>
              <a:ext cx="2949384" cy="1930359"/>
            </a:xfrm>
            <a:prstGeom prst="rect">
              <a:avLst/>
            </a:prstGeom>
            <a:noFill/>
            <a:ln w="5715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grpSp>
          <p:nvGrpSpPr>
            <p:cNvPr id="4" name="群組 3"/>
            <p:cNvGrpSpPr/>
            <p:nvPr/>
          </p:nvGrpSpPr>
          <p:grpSpPr>
            <a:xfrm rot="21275350">
              <a:off x="2362200" y="809627"/>
              <a:ext cx="2892426" cy="514350"/>
              <a:chOff x="4270375" y="946151"/>
              <a:chExt cx="2892426" cy="51435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" name="圓角矩形圖說文字 2"/>
              <p:cNvSpPr/>
              <p:nvPr/>
            </p:nvSpPr>
            <p:spPr bwMode="auto">
              <a:xfrm>
                <a:off x="4270375" y="946151"/>
                <a:ext cx="2879726" cy="514350"/>
              </a:xfrm>
              <a:prstGeom prst="wedgeRoundRectCallout">
                <a:avLst>
                  <a:gd name="adj1" fmla="val -50111"/>
                  <a:gd name="adj2" fmla="val 136828"/>
                  <a:gd name="adj3" fmla="val 16667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  <a:extLst/>
            </p:spPr>
            <p:txBody>
              <a:bodyPr lIns="0" tIns="0" rIns="0" bIns="0"/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endParaRPr lang="en-GB" sz="1000" dirty="0">
                  <a:latin typeface="Verdana" pitchFamily="34" charset="0"/>
                </a:endParaRPr>
              </a:p>
            </p:txBody>
          </p:sp>
          <p:sp>
            <p:nvSpPr>
              <p:cNvPr id="16" name="文字方塊 15"/>
              <p:cNvSpPr txBox="1"/>
              <p:nvPr/>
            </p:nvSpPr>
            <p:spPr bwMode="auto">
              <a:xfrm>
                <a:off x="4314631" y="1008354"/>
                <a:ext cx="2848170" cy="40011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kern="0" dirty="0">
                    <a:latin typeface="Comic Sans MS" panose="030F0702030302020204" pitchFamily="66" charset="0"/>
                    <a:cs typeface="+mn-cs"/>
                  </a:rPr>
                  <a:t>Look at the nice view!</a:t>
                </a:r>
                <a:endParaRPr lang="en-GB" sz="2000" u="sng" kern="0" dirty="0">
                  <a:latin typeface="Comic Sans MS" panose="030F0702030302020204" pitchFamily="66" charset="0"/>
                  <a:cs typeface="+mn-cs"/>
                </a:endParaRPr>
              </a:p>
            </p:txBody>
          </p:sp>
        </p:grpSp>
      </p:grp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" t="28102" r="82310" b="62772"/>
          <a:stretch/>
        </p:blipFill>
        <p:spPr bwMode="auto">
          <a:xfrm>
            <a:off x="2447925" y="3479800"/>
            <a:ext cx="9048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1" t="38866" r="7482" b="52008"/>
          <a:stretch/>
        </p:blipFill>
        <p:spPr bwMode="auto">
          <a:xfrm>
            <a:off x="2470150" y="3911600"/>
            <a:ext cx="59309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" t="49162" r="5510" b="41868"/>
          <a:stretch/>
        </p:blipFill>
        <p:spPr bwMode="auto">
          <a:xfrm>
            <a:off x="2476500" y="4340225"/>
            <a:ext cx="60579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" t="59645" r="5849" b="31385"/>
          <a:stretch/>
        </p:blipFill>
        <p:spPr bwMode="auto">
          <a:xfrm>
            <a:off x="2482849" y="4757420"/>
            <a:ext cx="60229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4" t="69192" r="86770" b="21838"/>
          <a:stretch/>
        </p:blipFill>
        <p:spPr bwMode="auto">
          <a:xfrm>
            <a:off x="2484120" y="5146675"/>
            <a:ext cx="5715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手繪多邊形 5"/>
          <p:cNvSpPr/>
          <p:nvPr/>
        </p:nvSpPr>
        <p:spPr bwMode="auto">
          <a:xfrm>
            <a:off x="2565400" y="1792626"/>
            <a:ext cx="1346200" cy="340974"/>
          </a:xfrm>
          <a:custGeom>
            <a:avLst/>
            <a:gdLst>
              <a:gd name="connsiteX0" fmla="*/ 1346200 w 1346200"/>
              <a:gd name="connsiteY0" fmla="*/ 112374 h 340974"/>
              <a:gd name="connsiteX1" fmla="*/ 495300 w 1346200"/>
              <a:gd name="connsiteY1" fmla="*/ 10774 h 340974"/>
              <a:gd name="connsiteX2" fmla="*/ 0 w 1346200"/>
              <a:gd name="connsiteY2" fmla="*/ 340974 h 340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6200" h="340974">
                <a:moveTo>
                  <a:pt x="1346200" y="112374"/>
                </a:moveTo>
                <a:cubicBezTo>
                  <a:pt x="1032933" y="42524"/>
                  <a:pt x="719667" y="-27326"/>
                  <a:pt x="495300" y="10774"/>
                </a:cubicBezTo>
                <a:cubicBezTo>
                  <a:pt x="270933" y="48874"/>
                  <a:pt x="135466" y="194924"/>
                  <a:pt x="0" y="340974"/>
                </a:cubicBezTo>
              </a:path>
            </a:pathLst>
          </a:cu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effectLst>
            <a:glow rad="101600">
              <a:schemeClr val="bg2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 altLang="zh-HK" sz="1000"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23" name="文字方塊 22"/>
          <p:cNvSpPr txBox="1"/>
          <p:nvPr/>
        </p:nvSpPr>
        <p:spPr bwMode="auto">
          <a:xfrm>
            <a:off x="5368925" y="1808163"/>
            <a:ext cx="955675" cy="46196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zh-HK" sz="2400" i="1">
                <a:latin typeface="Verdana" pitchFamily="34" charset="0"/>
                <a:ea typeface="新細明體" pitchFamily="18" charset="-120"/>
              </a:rPr>
              <a:t>Yes!</a:t>
            </a:r>
            <a:endParaRPr lang="en-GB" altLang="zh-HK" sz="2400" i="1" u="sng"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38936" name="動作按鈕: 自訂 23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553325" y="0"/>
            <a:ext cx="1590675" cy="542925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319881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圓角化同側角落矩形 39"/>
          <p:cNvSpPr/>
          <p:nvPr/>
        </p:nvSpPr>
        <p:spPr>
          <a:xfrm flipV="1">
            <a:off x="5975648" y="0"/>
            <a:ext cx="1584176" cy="432048"/>
          </a:xfrm>
          <a:prstGeom prst="round2SameRect">
            <a:avLst/>
          </a:prstGeom>
          <a:gradFill>
            <a:gsLst>
              <a:gs pos="0">
                <a:srgbClr val="FF6600"/>
              </a:gs>
              <a:gs pos="40000">
                <a:srgbClr val="FF8600"/>
              </a:gs>
              <a:gs pos="100000">
                <a:srgbClr val="FFC000"/>
              </a:gs>
            </a:gsLst>
            <a:lin ang="162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en-GB" altLang="zh-HK">
              <a:solidFill>
                <a:srgbClr val="FBF5EA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41" name="圓角化同側角落矩形 40"/>
          <p:cNvSpPr/>
          <p:nvPr/>
        </p:nvSpPr>
        <p:spPr>
          <a:xfrm flipV="1">
            <a:off x="7559824" y="0"/>
            <a:ext cx="1584176" cy="432048"/>
          </a:xfrm>
          <a:prstGeom prst="round2Same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77000">
                <a:srgbClr val="D1D1D1"/>
              </a:gs>
              <a:gs pos="100000">
                <a:schemeClr val="bg1">
                  <a:lumMod val="95000"/>
                </a:schemeClr>
              </a:gs>
            </a:gsLst>
            <a:lin ang="162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en-GB" altLang="zh-HK">
              <a:solidFill>
                <a:srgbClr val="FBF5EA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5994400" y="33338"/>
            <a:ext cx="1549400" cy="3667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kern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43" name="文字方塊 42"/>
          <p:cNvSpPr txBox="1"/>
          <p:nvPr/>
        </p:nvSpPr>
        <p:spPr>
          <a:xfrm>
            <a:off x="7743825" y="33338"/>
            <a:ext cx="12001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Answers</a:t>
            </a:r>
          </a:p>
        </p:txBody>
      </p:sp>
      <p:sp>
        <p:nvSpPr>
          <p:cNvPr id="40971" name="動作按鈕: 自訂 65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540625" y="0"/>
            <a:ext cx="1603375" cy="523875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31" name="文字方塊 30"/>
          <p:cNvSpPr txBox="1"/>
          <p:nvPr/>
        </p:nvSpPr>
        <p:spPr bwMode="auto">
          <a:xfrm>
            <a:off x="3946525" y="1833563"/>
            <a:ext cx="2746375" cy="46196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zh-HK" sz="2400" i="1">
                <a:solidFill>
                  <a:srgbClr val="FF6600"/>
                </a:solidFill>
                <a:latin typeface="Verdana" pitchFamily="34" charset="0"/>
                <a:ea typeface="新細明體" pitchFamily="18" charset="-120"/>
              </a:rPr>
              <a:t>So she writes …</a:t>
            </a:r>
            <a:endParaRPr lang="en-GB" altLang="zh-HK" sz="2400" i="1" u="sng">
              <a:solidFill>
                <a:srgbClr val="FF6600"/>
              </a:solidFill>
              <a:latin typeface="Verdana" pitchFamily="34" charset="0"/>
              <a:ea typeface="新細明體" pitchFamily="18" charset="-120"/>
            </a:endParaRPr>
          </a:p>
        </p:txBody>
      </p:sp>
      <p:pic>
        <p:nvPicPr>
          <p:cNvPr id="4097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2332038"/>
            <a:ext cx="6742112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74" name="群組 4"/>
          <p:cNvGrpSpPr>
            <a:grpSpLocks/>
          </p:cNvGrpSpPr>
          <p:nvPr/>
        </p:nvGrpSpPr>
        <p:grpSpPr bwMode="auto">
          <a:xfrm>
            <a:off x="258763" y="809625"/>
            <a:ext cx="4995862" cy="2160588"/>
            <a:chOff x="259087" y="809627"/>
            <a:chExt cx="4995539" cy="2160542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7"/>
            <a:srcRect/>
            <a:stretch/>
          </p:blipFill>
          <p:spPr bwMode="auto">
            <a:xfrm rot="21347829">
              <a:off x="259087" y="1039810"/>
              <a:ext cx="2949384" cy="1930359"/>
            </a:xfrm>
            <a:prstGeom prst="rect">
              <a:avLst/>
            </a:prstGeom>
            <a:noFill/>
            <a:ln w="5715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grpSp>
          <p:nvGrpSpPr>
            <p:cNvPr id="4" name="群組 3"/>
            <p:cNvGrpSpPr/>
            <p:nvPr/>
          </p:nvGrpSpPr>
          <p:grpSpPr>
            <a:xfrm rot="21275350">
              <a:off x="2362200" y="809627"/>
              <a:ext cx="2892426" cy="514350"/>
              <a:chOff x="4270375" y="946151"/>
              <a:chExt cx="2892426" cy="51435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" name="圓角矩形圖說文字 2"/>
              <p:cNvSpPr/>
              <p:nvPr/>
            </p:nvSpPr>
            <p:spPr bwMode="auto">
              <a:xfrm>
                <a:off x="4270375" y="946151"/>
                <a:ext cx="2879726" cy="514350"/>
              </a:xfrm>
              <a:prstGeom prst="wedgeRoundRectCallout">
                <a:avLst>
                  <a:gd name="adj1" fmla="val -50111"/>
                  <a:gd name="adj2" fmla="val 136828"/>
                  <a:gd name="adj3" fmla="val 16667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  <a:extLst/>
            </p:spPr>
            <p:txBody>
              <a:bodyPr lIns="0" tIns="0" rIns="0" bIns="0"/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endParaRPr lang="en-GB" sz="1000" dirty="0">
                  <a:latin typeface="Verdana" pitchFamily="34" charset="0"/>
                </a:endParaRPr>
              </a:p>
            </p:txBody>
          </p:sp>
          <p:sp>
            <p:nvSpPr>
              <p:cNvPr id="16" name="文字方塊 15"/>
              <p:cNvSpPr txBox="1"/>
              <p:nvPr/>
            </p:nvSpPr>
            <p:spPr bwMode="auto">
              <a:xfrm>
                <a:off x="4314631" y="1008354"/>
                <a:ext cx="2848170" cy="40011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kern="0" dirty="0">
                    <a:latin typeface="Comic Sans MS" panose="030F0702030302020204" pitchFamily="66" charset="0"/>
                    <a:cs typeface="+mn-cs"/>
                  </a:rPr>
                  <a:t>Look at the nice view!</a:t>
                </a:r>
                <a:endParaRPr lang="en-GB" sz="2000" u="sng" kern="0" dirty="0">
                  <a:latin typeface="Comic Sans MS" panose="030F0702030302020204" pitchFamily="66" charset="0"/>
                  <a:cs typeface="+mn-cs"/>
                </a:endParaRPr>
              </a:p>
            </p:txBody>
          </p:sp>
        </p:grpSp>
      </p:grp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" t="28102" r="82310" b="62772"/>
          <a:stretch/>
        </p:blipFill>
        <p:spPr bwMode="auto">
          <a:xfrm>
            <a:off x="2447925" y="3479800"/>
            <a:ext cx="9048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1" t="38866" r="7482" b="52008"/>
          <a:stretch/>
        </p:blipFill>
        <p:spPr bwMode="auto">
          <a:xfrm>
            <a:off x="2470150" y="3911600"/>
            <a:ext cx="59309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" t="49162" r="5510" b="41868"/>
          <a:stretch/>
        </p:blipFill>
        <p:spPr bwMode="auto">
          <a:xfrm>
            <a:off x="2476500" y="4340225"/>
            <a:ext cx="60579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" t="59645" r="5849" b="31385"/>
          <a:stretch/>
        </p:blipFill>
        <p:spPr bwMode="auto">
          <a:xfrm>
            <a:off x="2482849" y="4757420"/>
            <a:ext cx="60229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4" t="69192" r="86770" b="21838"/>
          <a:stretch/>
        </p:blipFill>
        <p:spPr bwMode="auto">
          <a:xfrm>
            <a:off x="2484120" y="5146675"/>
            <a:ext cx="5715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手繪多邊形 5"/>
          <p:cNvSpPr/>
          <p:nvPr/>
        </p:nvSpPr>
        <p:spPr bwMode="auto">
          <a:xfrm rot="17662202">
            <a:off x="1839505" y="3248374"/>
            <a:ext cx="3182996" cy="684585"/>
          </a:xfrm>
          <a:custGeom>
            <a:avLst/>
            <a:gdLst>
              <a:gd name="connsiteX0" fmla="*/ 1346200 w 1346200"/>
              <a:gd name="connsiteY0" fmla="*/ 112374 h 340974"/>
              <a:gd name="connsiteX1" fmla="*/ 495300 w 1346200"/>
              <a:gd name="connsiteY1" fmla="*/ 10774 h 340974"/>
              <a:gd name="connsiteX2" fmla="*/ 0 w 1346200"/>
              <a:gd name="connsiteY2" fmla="*/ 340974 h 340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6200" h="340974">
                <a:moveTo>
                  <a:pt x="1346200" y="112374"/>
                </a:moveTo>
                <a:cubicBezTo>
                  <a:pt x="1032933" y="42524"/>
                  <a:pt x="719667" y="-27326"/>
                  <a:pt x="495300" y="10774"/>
                </a:cubicBezTo>
                <a:cubicBezTo>
                  <a:pt x="270933" y="48874"/>
                  <a:pt x="135466" y="194924"/>
                  <a:pt x="0" y="340974"/>
                </a:cubicBezTo>
              </a:path>
            </a:pathLst>
          </a:cu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effectLst>
            <a:glow rad="101600">
              <a:schemeClr val="bg2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 altLang="zh-HK" sz="1000">
              <a:latin typeface="Verdana" pitchFamily="34" charset="0"/>
              <a:ea typeface="新細明體" pitchFamily="18" charset="-12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t="79055" r="83061" b="12168"/>
          <a:stretch/>
        </p:blipFill>
        <p:spPr bwMode="auto">
          <a:xfrm>
            <a:off x="2476500" y="5544503"/>
            <a:ext cx="822960" cy="357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群組 6"/>
          <p:cNvGrpSpPr>
            <a:grpSpLocks/>
          </p:cNvGrpSpPr>
          <p:nvPr/>
        </p:nvGrpSpPr>
        <p:grpSpPr bwMode="auto">
          <a:xfrm>
            <a:off x="3025775" y="5135563"/>
            <a:ext cx="5783263" cy="400050"/>
            <a:chOff x="3026461" y="5135880"/>
            <a:chExt cx="5782259" cy="400110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76" t="68944" r="5677" b="22279"/>
            <a:stretch/>
          </p:blipFill>
          <p:spPr bwMode="auto">
            <a:xfrm>
              <a:off x="3026461" y="5148263"/>
              <a:ext cx="5498413" cy="357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13" t="77254" r="36953" b="17317"/>
            <a:stretch/>
          </p:blipFill>
          <p:spPr bwMode="auto">
            <a:xfrm>
              <a:off x="3200400" y="5227320"/>
              <a:ext cx="312420" cy="220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13" t="77254" r="36953" b="17317"/>
            <a:stretch/>
          </p:blipFill>
          <p:spPr bwMode="auto">
            <a:xfrm>
              <a:off x="3964940" y="5236210"/>
              <a:ext cx="312420" cy="24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13" t="77254" r="36953" b="17317"/>
            <a:stretch/>
          </p:blipFill>
          <p:spPr bwMode="auto">
            <a:xfrm>
              <a:off x="6614160" y="5234940"/>
              <a:ext cx="236220" cy="220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13" t="77254" r="36953" b="17317"/>
            <a:stretch/>
          </p:blipFill>
          <p:spPr bwMode="auto">
            <a:xfrm>
              <a:off x="6987539" y="5219701"/>
              <a:ext cx="567887" cy="253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13" t="77254" r="36953" b="17317"/>
            <a:stretch/>
          </p:blipFill>
          <p:spPr bwMode="auto">
            <a:xfrm>
              <a:off x="8084819" y="5227320"/>
              <a:ext cx="365761" cy="27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93" name="文字方塊 1"/>
            <p:cNvSpPr txBox="1">
              <a:spLocks noChangeArrowheads="1"/>
            </p:cNvSpPr>
            <p:nvPr/>
          </p:nvSpPr>
          <p:spPr bwMode="auto">
            <a:xfrm>
              <a:off x="3078480" y="5135880"/>
              <a:ext cx="5715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SzPct val="80000"/>
                <a:buFont typeface="Verdana" pitchFamily="34" charset="0"/>
                <a:defRPr sz="2400" b="1">
                  <a:solidFill>
                    <a:srgbClr val="ED6B06"/>
                  </a:solidFill>
                  <a:latin typeface="Verdana" pitchFamily="34" charset="0"/>
                  <a:cs typeface="Arial" charset="0"/>
                </a:defRPr>
              </a:lvl1pPr>
              <a:lvl2pPr marL="742950" indent="-285750">
                <a:lnSpc>
                  <a:spcPct val="120000"/>
                </a:lnSpc>
                <a:buSzPct val="80000"/>
                <a:buFont typeface="Verdana" pitchFamily="34" charset="0"/>
                <a:defRPr sz="1200" b="1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defTabSz="857250">
                <a:lnSpc>
                  <a:spcPct val="120000"/>
                </a:lnSpc>
                <a:buSzPct val="80000"/>
                <a:buFont typeface="Verdana" pitchFamily="34" charset="0"/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defTabSz="857250">
                <a:lnSpc>
                  <a:spcPct val="120000"/>
                </a:lnSpc>
                <a:buSzPct val="80000"/>
                <a:buFont typeface="Arial" charset="0"/>
                <a:buChar char="–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defTabSz="857250">
                <a:lnSpc>
                  <a:spcPct val="120000"/>
                </a:lnSpc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defTabSz="85725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defTabSz="85725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defTabSz="85725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defTabSz="85725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>
                <a:buSzTx/>
                <a:buFontTx/>
                <a:buNone/>
              </a:pPr>
              <a:r>
                <a:rPr lang="en-US" altLang="en-US" sz="2000" b="0">
                  <a:solidFill>
                    <a:srgbClr val="107BFC"/>
                  </a:solidFill>
                  <a:latin typeface="Calibri" pitchFamily="34" charset="0"/>
                </a:rPr>
                <a:t>like</a:t>
              </a:r>
              <a:endParaRPr lang="en-GB" altLang="en-US" sz="2000" b="0">
                <a:solidFill>
                  <a:srgbClr val="107BFC"/>
                </a:solidFill>
                <a:latin typeface="Calibri" pitchFamily="34" charset="0"/>
              </a:endParaRPr>
            </a:p>
          </p:txBody>
        </p:sp>
        <p:sp>
          <p:nvSpPr>
            <p:cNvPr id="40994" name="文字方塊 31"/>
            <p:cNvSpPr txBox="1">
              <a:spLocks noChangeArrowheads="1"/>
            </p:cNvSpPr>
            <p:nvPr/>
          </p:nvSpPr>
          <p:spPr bwMode="auto">
            <a:xfrm>
              <a:off x="3870960" y="5135880"/>
              <a:ext cx="5715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SzPct val="80000"/>
                <a:buFont typeface="Verdana" pitchFamily="34" charset="0"/>
                <a:defRPr sz="2400" b="1">
                  <a:solidFill>
                    <a:srgbClr val="ED6B06"/>
                  </a:solidFill>
                  <a:latin typeface="Verdana" pitchFamily="34" charset="0"/>
                  <a:cs typeface="Arial" charset="0"/>
                </a:defRPr>
              </a:lvl1pPr>
              <a:lvl2pPr marL="742950" indent="-285750">
                <a:lnSpc>
                  <a:spcPct val="120000"/>
                </a:lnSpc>
                <a:buSzPct val="80000"/>
                <a:buFont typeface="Verdana" pitchFamily="34" charset="0"/>
                <a:defRPr sz="1200" b="1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defTabSz="857250">
                <a:lnSpc>
                  <a:spcPct val="120000"/>
                </a:lnSpc>
                <a:buSzPct val="80000"/>
                <a:buFont typeface="Verdana" pitchFamily="34" charset="0"/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defTabSz="857250">
                <a:lnSpc>
                  <a:spcPct val="120000"/>
                </a:lnSpc>
                <a:buSzPct val="80000"/>
                <a:buFont typeface="Arial" charset="0"/>
                <a:buChar char="–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defTabSz="857250">
                <a:lnSpc>
                  <a:spcPct val="120000"/>
                </a:lnSpc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defTabSz="85725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defTabSz="85725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defTabSz="85725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defTabSz="85725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>
                <a:buSzTx/>
                <a:buFontTx/>
                <a:buNone/>
              </a:pPr>
              <a:r>
                <a:rPr lang="en-US" altLang="en-US" sz="2000" b="0">
                  <a:solidFill>
                    <a:srgbClr val="107BFC"/>
                  </a:solidFill>
                  <a:latin typeface="Calibri" pitchFamily="34" charset="0"/>
                </a:rPr>
                <a:t>ing</a:t>
              </a:r>
              <a:endParaRPr lang="en-GB" altLang="en-US" sz="2000" b="0">
                <a:solidFill>
                  <a:srgbClr val="107BFC"/>
                </a:solidFill>
                <a:latin typeface="Calibri" pitchFamily="34" charset="0"/>
              </a:endParaRPr>
            </a:p>
          </p:txBody>
        </p:sp>
        <p:sp>
          <p:nvSpPr>
            <p:cNvPr id="40995" name="文字方塊 32"/>
            <p:cNvSpPr txBox="1">
              <a:spLocks noChangeArrowheads="1"/>
            </p:cNvSpPr>
            <p:nvPr/>
          </p:nvSpPr>
          <p:spPr bwMode="auto">
            <a:xfrm>
              <a:off x="6880860" y="5135880"/>
              <a:ext cx="81534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SzPct val="80000"/>
                <a:buFont typeface="Verdana" pitchFamily="34" charset="0"/>
                <a:defRPr sz="2400" b="1">
                  <a:solidFill>
                    <a:srgbClr val="ED6B06"/>
                  </a:solidFill>
                  <a:latin typeface="Verdana" pitchFamily="34" charset="0"/>
                  <a:cs typeface="Arial" charset="0"/>
                </a:defRPr>
              </a:lvl1pPr>
              <a:lvl2pPr marL="742950" indent="-285750">
                <a:lnSpc>
                  <a:spcPct val="120000"/>
                </a:lnSpc>
                <a:buSzPct val="80000"/>
                <a:buFont typeface="Verdana" pitchFamily="34" charset="0"/>
                <a:defRPr sz="1200" b="1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defTabSz="857250">
                <a:lnSpc>
                  <a:spcPct val="120000"/>
                </a:lnSpc>
                <a:buSzPct val="80000"/>
                <a:buFont typeface="Verdana" pitchFamily="34" charset="0"/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defTabSz="857250">
                <a:lnSpc>
                  <a:spcPct val="120000"/>
                </a:lnSpc>
                <a:buSzPct val="80000"/>
                <a:buFont typeface="Arial" charset="0"/>
                <a:buChar char="–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defTabSz="857250">
                <a:lnSpc>
                  <a:spcPct val="120000"/>
                </a:lnSpc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defTabSz="85725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defTabSz="85725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defTabSz="85725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defTabSz="85725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>
                <a:buSzTx/>
                <a:buFontTx/>
                <a:buNone/>
              </a:pPr>
              <a:r>
                <a:rPr lang="en-US" altLang="en-US" sz="2000" b="0">
                  <a:solidFill>
                    <a:srgbClr val="107BFC"/>
                  </a:solidFill>
                  <a:latin typeface="Calibri" pitchFamily="34" charset="0"/>
                </a:rPr>
                <a:t>enjoy</a:t>
              </a:r>
              <a:endParaRPr lang="en-GB" altLang="en-US" sz="2000" b="0">
                <a:solidFill>
                  <a:srgbClr val="107BFC"/>
                </a:solidFill>
                <a:latin typeface="Calibri" pitchFamily="34" charset="0"/>
              </a:endParaRPr>
            </a:p>
          </p:txBody>
        </p:sp>
        <p:sp>
          <p:nvSpPr>
            <p:cNvPr id="40996" name="文字方塊 33"/>
            <p:cNvSpPr txBox="1">
              <a:spLocks noChangeArrowheads="1"/>
            </p:cNvSpPr>
            <p:nvPr/>
          </p:nvSpPr>
          <p:spPr bwMode="auto">
            <a:xfrm>
              <a:off x="7993380" y="5135880"/>
              <a:ext cx="81534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SzPct val="80000"/>
                <a:buFont typeface="Verdana" pitchFamily="34" charset="0"/>
                <a:defRPr sz="2400" b="1">
                  <a:solidFill>
                    <a:srgbClr val="ED6B06"/>
                  </a:solidFill>
                  <a:latin typeface="Verdana" pitchFamily="34" charset="0"/>
                  <a:cs typeface="Arial" charset="0"/>
                </a:defRPr>
              </a:lvl1pPr>
              <a:lvl2pPr marL="742950" indent="-285750">
                <a:lnSpc>
                  <a:spcPct val="120000"/>
                </a:lnSpc>
                <a:buSzPct val="80000"/>
                <a:buFont typeface="Verdana" pitchFamily="34" charset="0"/>
                <a:defRPr sz="1200" b="1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defTabSz="857250">
                <a:lnSpc>
                  <a:spcPct val="120000"/>
                </a:lnSpc>
                <a:buSzPct val="80000"/>
                <a:buFont typeface="Verdana" pitchFamily="34" charset="0"/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defTabSz="857250">
                <a:lnSpc>
                  <a:spcPct val="120000"/>
                </a:lnSpc>
                <a:buSzPct val="80000"/>
                <a:buFont typeface="Arial" charset="0"/>
                <a:buChar char="–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defTabSz="857250">
                <a:lnSpc>
                  <a:spcPct val="120000"/>
                </a:lnSpc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defTabSz="85725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defTabSz="85725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defTabSz="85725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defTabSz="85725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>
                <a:buSzTx/>
                <a:buFontTx/>
                <a:buNone/>
              </a:pPr>
              <a:r>
                <a:rPr lang="en-US" altLang="en-US" sz="2000" b="0">
                  <a:solidFill>
                    <a:srgbClr val="107BFC"/>
                  </a:solidFill>
                  <a:latin typeface="Calibri" pitchFamily="34" charset="0"/>
                </a:rPr>
                <a:t>ling</a:t>
              </a:r>
              <a:endParaRPr lang="en-GB" altLang="en-US" sz="2000" b="0">
                <a:solidFill>
                  <a:srgbClr val="107BFC"/>
                </a:solidFill>
                <a:latin typeface="Calibri" pitchFamily="34" charset="0"/>
              </a:endParaRPr>
            </a:p>
          </p:txBody>
        </p:sp>
        <p:sp>
          <p:nvSpPr>
            <p:cNvPr id="40997" name="文字方塊 34"/>
            <p:cNvSpPr txBox="1">
              <a:spLocks noChangeArrowheads="1"/>
            </p:cNvSpPr>
            <p:nvPr/>
          </p:nvSpPr>
          <p:spPr bwMode="auto">
            <a:xfrm>
              <a:off x="6507480" y="5135880"/>
              <a:ext cx="48768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SzPct val="80000"/>
                <a:buFont typeface="Verdana" pitchFamily="34" charset="0"/>
                <a:defRPr sz="2400" b="1">
                  <a:solidFill>
                    <a:srgbClr val="ED6B06"/>
                  </a:solidFill>
                  <a:latin typeface="Verdana" pitchFamily="34" charset="0"/>
                  <a:cs typeface="Arial" charset="0"/>
                </a:defRPr>
              </a:lvl1pPr>
              <a:lvl2pPr marL="742950" indent="-285750">
                <a:lnSpc>
                  <a:spcPct val="120000"/>
                </a:lnSpc>
                <a:buSzPct val="80000"/>
                <a:buFont typeface="Verdana" pitchFamily="34" charset="0"/>
                <a:defRPr sz="1200" b="1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defTabSz="857250">
                <a:lnSpc>
                  <a:spcPct val="120000"/>
                </a:lnSpc>
                <a:buSzPct val="80000"/>
                <a:buFont typeface="Verdana" pitchFamily="34" charset="0"/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defTabSz="857250">
                <a:lnSpc>
                  <a:spcPct val="120000"/>
                </a:lnSpc>
                <a:buSzPct val="80000"/>
                <a:buFont typeface="Arial" charset="0"/>
                <a:buChar char="–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defTabSz="857250">
                <a:lnSpc>
                  <a:spcPct val="120000"/>
                </a:lnSpc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defTabSz="85725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defTabSz="85725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defTabSz="85725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defTabSz="85725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12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>
                <a:buSzTx/>
                <a:buFontTx/>
                <a:buNone/>
              </a:pPr>
              <a:r>
                <a:rPr lang="en-US" altLang="en-US" sz="2000" b="0">
                  <a:solidFill>
                    <a:srgbClr val="008000"/>
                  </a:solidFill>
                  <a:latin typeface="Calibri" pitchFamily="34" charset="0"/>
                </a:rPr>
                <a:t>so</a:t>
              </a:r>
              <a:endParaRPr lang="en-GB" altLang="en-US" sz="2000" b="0">
                <a:solidFill>
                  <a:srgbClr val="008000"/>
                </a:solidFill>
                <a:latin typeface="Calibri" pitchFamily="34" charset="0"/>
              </a:endParaRPr>
            </a:p>
          </p:txBody>
        </p:sp>
      </p:grpSp>
      <p:pic>
        <p:nvPicPr>
          <p:cNvPr id="9" name="ferr2661.wav">
            <a:hlinkClick r:id="" action="ppaction://media"/>
          </p:cNvPr>
          <p:cNvPicPr>
            <a:picLocks noRot="1" noChangeAspect="1"/>
          </p:cNvPicPr>
          <p:nvPr>
            <a:wavAudioFile r:embed="rId1" name="ferry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50" y="3390900"/>
            <a:ext cx="39528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6" name="動作按鈕: 自訂 43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553325" y="0"/>
            <a:ext cx="1590675" cy="542925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1" grpId="0"/>
      <p:bldP spid="3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319881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圓角化同側角落矩形 39"/>
          <p:cNvSpPr/>
          <p:nvPr/>
        </p:nvSpPr>
        <p:spPr>
          <a:xfrm flipV="1">
            <a:off x="5975648" y="0"/>
            <a:ext cx="1584176" cy="432048"/>
          </a:xfrm>
          <a:prstGeom prst="round2SameRect">
            <a:avLst/>
          </a:prstGeom>
          <a:gradFill>
            <a:gsLst>
              <a:gs pos="0">
                <a:srgbClr val="FF6600"/>
              </a:gs>
              <a:gs pos="40000">
                <a:srgbClr val="FF8600"/>
              </a:gs>
              <a:gs pos="100000">
                <a:srgbClr val="FFC000"/>
              </a:gs>
            </a:gsLst>
            <a:lin ang="162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en-GB" altLang="zh-HK">
              <a:solidFill>
                <a:srgbClr val="FBF5EA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41" name="圓角化同側角落矩形 40"/>
          <p:cNvSpPr/>
          <p:nvPr/>
        </p:nvSpPr>
        <p:spPr>
          <a:xfrm flipV="1">
            <a:off x="7559824" y="0"/>
            <a:ext cx="1584176" cy="432048"/>
          </a:xfrm>
          <a:prstGeom prst="round2Same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77000">
                <a:srgbClr val="D1D1D1"/>
              </a:gs>
              <a:gs pos="100000">
                <a:schemeClr val="bg1">
                  <a:lumMod val="95000"/>
                </a:schemeClr>
              </a:gs>
            </a:gsLst>
            <a:lin ang="162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en-GB" altLang="zh-HK">
              <a:solidFill>
                <a:srgbClr val="FBF5EA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5994400" y="33338"/>
            <a:ext cx="1549400" cy="3667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kern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43" name="文字方塊 42"/>
          <p:cNvSpPr txBox="1"/>
          <p:nvPr/>
        </p:nvSpPr>
        <p:spPr>
          <a:xfrm>
            <a:off x="7743825" y="33338"/>
            <a:ext cx="12001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Answers</a:t>
            </a:r>
          </a:p>
        </p:txBody>
      </p:sp>
      <p:sp>
        <p:nvSpPr>
          <p:cNvPr id="43019" name="動作按鈕: 自訂 65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540625" y="0"/>
            <a:ext cx="1603375" cy="523875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pic>
        <p:nvPicPr>
          <p:cNvPr id="4302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2332038"/>
            <a:ext cx="6742112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群組 4"/>
          <p:cNvGrpSpPr>
            <a:grpSpLocks/>
          </p:cNvGrpSpPr>
          <p:nvPr/>
        </p:nvGrpSpPr>
        <p:grpSpPr bwMode="auto">
          <a:xfrm>
            <a:off x="258763" y="809625"/>
            <a:ext cx="4995862" cy="2160588"/>
            <a:chOff x="259087" y="809627"/>
            <a:chExt cx="4995539" cy="2160542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6"/>
            <a:srcRect/>
            <a:stretch/>
          </p:blipFill>
          <p:spPr bwMode="auto">
            <a:xfrm rot="21347829">
              <a:off x="259087" y="1039810"/>
              <a:ext cx="2949384" cy="1930359"/>
            </a:xfrm>
            <a:prstGeom prst="rect">
              <a:avLst/>
            </a:prstGeom>
            <a:noFill/>
            <a:ln w="5715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grpSp>
          <p:nvGrpSpPr>
            <p:cNvPr id="4" name="群組 3"/>
            <p:cNvGrpSpPr/>
            <p:nvPr/>
          </p:nvGrpSpPr>
          <p:grpSpPr>
            <a:xfrm rot="21275350">
              <a:off x="2362200" y="809627"/>
              <a:ext cx="2892426" cy="514350"/>
              <a:chOff x="4270375" y="946151"/>
              <a:chExt cx="2892426" cy="51435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" name="圓角矩形圖說文字 2"/>
              <p:cNvSpPr/>
              <p:nvPr/>
            </p:nvSpPr>
            <p:spPr bwMode="auto">
              <a:xfrm>
                <a:off x="4270375" y="946151"/>
                <a:ext cx="2879726" cy="514350"/>
              </a:xfrm>
              <a:prstGeom prst="wedgeRoundRectCallout">
                <a:avLst>
                  <a:gd name="adj1" fmla="val -50111"/>
                  <a:gd name="adj2" fmla="val 136828"/>
                  <a:gd name="adj3" fmla="val 16667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  <a:extLst/>
            </p:spPr>
            <p:txBody>
              <a:bodyPr lIns="0" tIns="0" rIns="0" bIns="0"/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endParaRPr lang="en-GB" sz="1000" dirty="0">
                  <a:latin typeface="Verdana" pitchFamily="34" charset="0"/>
                </a:endParaRPr>
              </a:p>
            </p:txBody>
          </p:sp>
          <p:sp>
            <p:nvSpPr>
              <p:cNvPr id="16" name="文字方塊 15"/>
              <p:cNvSpPr txBox="1"/>
              <p:nvPr/>
            </p:nvSpPr>
            <p:spPr bwMode="auto">
              <a:xfrm>
                <a:off x="4314631" y="1008354"/>
                <a:ext cx="2848170" cy="40011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kern="0" dirty="0">
                    <a:latin typeface="Comic Sans MS" panose="030F0702030302020204" pitchFamily="66" charset="0"/>
                    <a:cs typeface="+mn-cs"/>
                  </a:rPr>
                  <a:t>Look at the nice view!</a:t>
                </a:r>
                <a:endParaRPr lang="en-GB" sz="2000" u="sng" kern="0" dirty="0">
                  <a:latin typeface="Comic Sans MS" panose="030F0702030302020204" pitchFamily="66" charset="0"/>
                  <a:cs typeface="+mn-cs"/>
                </a:endParaRPr>
              </a:p>
            </p:txBody>
          </p:sp>
        </p:grpSp>
      </p:grpSp>
      <p:grpSp>
        <p:nvGrpSpPr>
          <p:cNvPr id="8" name="群組 7"/>
          <p:cNvGrpSpPr>
            <a:grpSpLocks/>
          </p:cNvGrpSpPr>
          <p:nvPr/>
        </p:nvGrpSpPr>
        <p:grpSpPr bwMode="auto">
          <a:xfrm>
            <a:off x="333375" y="944563"/>
            <a:ext cx="3517900" cy="2235200"/>
            <a:chOff x="5133870" y="5592319"/>
            <a:chExt cx="3517467" cy="2235763"/>
          </a:xfrm>
        </p:grpSpPr>
        <p:pic>
          <p:nvPicPr>
            <p:cNvPr id="38" name="Picture 4"/>
            <p:cNvPicPr>
              <a:picLocks noChangeAspect="1" noChangeArrowheads="1"/>
            </p:cNvPicPr>
            <p:nvPr/>
          </p:nvPicPr>
          <p:blipFill rotWithShape="1">
            <a:blip r:embed="rId7"/>
            <a:srcRect/>
            <a:stretch/>
          </p:blipFill>
          <p:spPr bwMode="auto">
            <a:xfrm rot="21369287">
              <a:off x="5216410" y="5592319"/>
              <a:ext cx="2753974" cy="1902304"/>
            </a:xfrm>
            <a:prstGeom prst="rect">
              <a:avLst/>
            </a:prstGeom>
            <a:noFill/>
            <a:ln w="5715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9" name="圓角矩形圖說文字 38"/>
            <p:cNvSpPr/>
            <p:nvPr/>
          </p:nvSpPr>
          <p:spPr bwMode="auto">
            <a:xfrm rot="21275350">
              <a:off x="5133870" y="7313602"/>
              <a:ext cx="3517467" cy="514480"/>
            </a:xfrm>
            <a:prstGeom prst="wedgeRoundRectCallout">
              <a:avLst>
                <a:gd name="adj1" fmla="val 4503"/>
                <a:gd name="adj2" fmla="val -127279"/>
                <a:gd name="adj3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GB" altLang="zh-HK" sz="1000">
                <a:latin typeface="Verdana" pitchFamily="34" charset="0"/>
                <a:ea typeface="新細明體" pitchFamily="18" charset="-120"/>
              </a:endParaRPr>
            </a:p>
          </p:txBody>
        </p:sp>
        <p:sp>
          <p:nvSpPr>
            <p:cNvPr id="44" name="文字方塊 43"/>
            <p:cNvSpPr txBox="1"/>
            <p:nvPr/>
          </p:nvSpPr>
          <p:spPr bwMode="auto">
            <a:xfrm rot="21275350">
              <a:off x="5178315" y="7373943"/>
              <a:ext cx="3460324" cy="4001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zh-HK" sz="2000">
                  <a:latin typeface="Comic Sans MS" pitchFamily="66" charset="0"/>
                  <a:ea typeface="新細明體" pitchFamily="18" charset="-120"/>
                </a:rPr>
                <a:t>It’s nice and relaxing here!</a:t>
              </a:r>
              <a:endParaRPr lang="en-GB" altLang="zh-HK" sz="2000" u="sng">
                <a:latin typeface="Comic Sans MS" pitchFamily="66" charset="0"/>
                <a:ea typeface="新細明體" pitchFamily="18" charset="-120"/>
              </a:endParaRPr>
            </a:p>
          </p:txBody>
        </p:sp>
      </p:grpSp>
      <p:pic>
        <p:nvPicPr>
          <p:cNvPr id="4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2" t="79114" r="56170" b="11760"/>
          <a:stretch/>
        </p:blipFill>
        <p:spPr bwMode="auto">
          <a:xfrm>
            <a:off x="3282315" y="5534025"/>
            <a:ext cx="183642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矩形 45"/>
          <p:cNvSpPr>
            <a:spLocks noChangeArrowheads="1"/>
          </p:cNvSpPr>
          <p:nvPr/>
        </p:nvSpPr>
        <p:spPr bwMode="auto">
          <a:xfrm>
            <a:off x="5803900" y="5514975"/>
            <a:ext cx="2598738" cy="2587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47" name="矩形 46"/>
          <p:cNvSpPr>
            <a:spLocks noChangeArrowheads="1"/>
          </p:cNvSpPr>
          <p:nvPr/>
        </p:nvSpPr>
        <p:spPr bwMode="auto">
          <a:xfrm>
            <a:off x="3556000" y="5926138"/>
            <a:ext cx="4765675" cy="25876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48" name="矩形 47"/>
          <p:cNvSpPr>
            <a:spLocks noChangeArrowheads="1"/>
          </p:cNvSpPr>
          <p:nvPr/>
        </p:nvSpPr>
        <p:spPr bwMode="auto">
          <a:xfrm>
            <a:off x="2520950" y="5926138"/>
            <a:ext cx="466725" cy="25876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pic>
        <p:nvPicPr>
          <p:cNvPr id="49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78200" y="1778870"/>
            <a:ext cx="5511202" cy="418230"/>
          </a:xfrm>
          <a:prstGeom prst="roundRect">
            <a:avLst>
              <a:gd name="adj" fmla="val 2634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8" name="動作按鈕: 自訂 50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553325" y="0"/>
            <a:ext cx="1590675" cy="542925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319881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圓角化同側角落矩形 39"/>
          <p:cNvSpPr/>
          <p:nvPr/>
        </p:nvSpPr>
        <p:spPr>
          <a:xfrm flipV="1">
            <a:off x="5975648" y="0"/>
            <a:ext cx="1584176" cy="432048"/>
          </a:xfrm>
          <a:prstGeom prst="round2SameRect">
            <a:avLst/>
          </a:prstGeom>
          <a:gradFill>
            <a:gsLst>
              <a:gs pos="0">
                <a:srgbClr val="FF6600"/>
              </a:gs>
              <a:gs pos="40000">
                <a:srgbClr val="FF8600"/>
              </a:gs>
              <a:gs pos="100000">
                <a:srgbClr val="FFC000"/>
              </a:gs>
            </a:gsLst>
            <a:lin ang="162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en-GB" altLang="zh-HK">
              <a:solidFill>
                <a:srgbClr val="FBF5EA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41" name="圓角化同側角落矩形 40"/>
          <p:cNvSpPr/>
          <p:nvPr/>
        </p:nvSpPr>
        <p:spPr>
          <a:xfrm flipV="1">
            <a:off x="7559824" y="0"/>
            <a:ext cx="1584176" cy="432048"/>
          </a:xfrm>
          <a:prstGeom prst="round2Same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77000">
                <a:srgbClr val="D1D1D1"/>
              </a:gs>
              <a:gs pos="100000">
                <a:schemeClr val="bg1">
                  <a:lumMod val="95000"/>
                </a:schemeClr>
              </a:gs>
            </a:gsLst>
            <a:lin ang="162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en-GB" altLang="zh-HK">
              <a:solidFill>
                <a:srgbClr val="FBF5EA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5994400" y="33338"/>
            <a:ext cx="1549400" cy="3667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kern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43" name="文字方塊 42"/>
          <p:cNvSpPr txBox="1"/>
          <p:nvPr/>
        </p:nvSpPr>
        <p:spPr>
          <a:xfrm>
            <a:off x="7743825" y="33338"/>
            <a:ext cx="12001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Answers</a:t>
            </a:r>
          </a:p>
        </p:txBody>
      </p:sp>
      <p:sp>
        <p:nvSpPr>
          <p:cNvPr id="45067" name="動作按鈕: 自訂 65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540625" y="0"/>
            <a:ext cx="1603375" cy="523875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pic>
        <p:nvPicPr>
          <p:cNvPr id="4506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2332038"/>
            <a:ext cx="6742112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2" t="79114" r="56170" b="11760"/>
          <a:stretch/>
        </p:blipFill>
        <p:spPr bwMode="auto">
          <a:xfrm>
            <a:off x="3282315" y="5534025"/>
            <a:ext cx="183642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70" name="矩形 45"/>
          <p:cNvSpPr>
            <a:spLocks noChangeArrowheads="1"/>
          </p:cNvSpPr>
          <p:nvPr/>
        </p:nvSpPr>
        <p:spPr bwMode="auto">
          <a:xfrm>
            <a:off x="5803900" y="5514975"/>
            <a:ext cx="2598738" cy="2587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45071" name="矩形 46"/>
          <p:cNvSpPr>
            <a:spLocks noChangeArrowheads="1"/>
          </p:cNvSpPr>
          <p:nvPr/>
        </p:nvSpPr>
        <p:spPr bwMode="auto">
          <a:xfrm>
            <a:off x="3556000" y="5926138"/>
            <a:ext cx="4765675" cy="25876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45072" name="矩形 47"/>
          <p:cNvSpPr>
            <a:spLocks noChangeArrowheads="1"/>
          </p:cNvSpPr>
          <p:nvPr/>
        </p:nvSpPr>
        <p:spPr bwMode="auto">
          <a:xfrm>
            <a:off x="2520950" y="5926138"/>
            <a:ext cx="466725" cy="25876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pic>
        <p:nvPicPr>
          <p:cNvPr id="49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78200" y="1778870"/>
            <a:ext cx="5511202" cy="418230"/>
          </a:xfrm>
          <a:prstGeom prst="roundRect">
            <a:avLst>
              <a:gd name="adj" fmla="val 2634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74" name="群組 26"/>
          <p:cNvGrpSpPr>
            <a:grpSpLocks/>
          </p:cNvGrpSpPr>
          <p:nvPr/>
        </p:nvGrpSpPr>
        <p:grpSpPr bwMode="auto">
          <a:xfrm>
            <a:off x="333375" y="944563"/>
            <a:ext cx="3517900" cy="2235200"/>
            <a:chOff x="5133870" y="5592319"/>
            <a:chExt cx="3517467" cy="2235763"/>
          </a:xfrm>
        </p:grpSpPr>
        <p:pic>
          <p:nvPicPr>
            <p:cNvPr id="28" name="Picture 4"/>
            <p:cNvPicPr>
              <a:picLocks noChangeAspect="1" noChangeArrowheads="1"/>
            </p:cNvPicPr>
            <p:nvPr/>
          </p:nvPicPr>
          <p:blipFill rotWithShape="1">
            <a:blip r:embed="rId7"/>
            <a:srcRect/>
            <a:stretch/>
          </p:blipFill>
          <p:spPr bwMode="auto">
            <a:xfrm rot="21369287">
              <a:off x="5216410" y="5592319"/>
              <a:ext cx="2753974" cy="1902304"/>
            </a:xfrm>
            <a:prstGeom prst="rect">
              <a:avLst/>
            </a:prstGeom>
            <a:noFill/>
            <a:ln w="5715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9" name="圓角矩形圖說文字 28"/>
            <p:cNvSpPr/>
            <p:nvPr/>
          </p:nvSpPr>
          <p:spPr bwMode="auto">
            <a:xfrm rot="21275350">
              <a:off x="5133870" y="7313602"/>
              <a:ext cx="3517467" cy="514480"/>
            </a:xfrm>
            <a:prstGeom prst="wedgeRoundRectCallout">
              <a:avLst>
                <a:gd name="adj1" fmla="val 4503"/>
                <a:gd name="adj2" fmla="val -127279"/>
                <a:gd name="adj3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GB" altLang="zh-HK" sz="1000">
                <a:latin typeface="Verdana" pitchFamily="34" charset="0"/>
                <a:ea typeface="新細明體" pitchFamily="18" charset="-120"/>
              </a:endParaRPr>
            </a:p>
          </p:txBody>
        </p:sp>
        <p:sp>
          <p:nvSpPr>
            <p:cNvPr id="30" name="文字方塊 29"/>
            <p:cNvSpPr txBox="1"/>
            <p:nvPr/>
          </p:nvSpPr>
          <p:spPr bwMode="auto">
            <a:xfrm rot="21275350">
              <a:off x="5178315" y="7373943"/>
              <a:ext cx="3460324" cy="4001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zh-HK" sz="2000">
                  <a:latin typeface="Comic Sans MS" pitchFamily="66" charset="0"/>
                  <a:ea typeface="新細明體" pitchFamily="18" charset="-120"/>
                </a:rPr>
                <a:t>It’s nice and relaxing here!</a:t>
              </a:r>
              <a:endParaRPr lang="en-GB" altLang="zh-HK" sz="2000" u="sng">
                <a:latin typeface="Comic Sans MS" pitchFamily="66" charset="0"/>
                <a:ea typeface="新細明體" pitchFamily="18" charset="-120"/>
              </a:endParaRPr>
            </a:p>
          </p:txBody>
        </p:sp>
      </p:grpSp>
      <p:grpSp>
        <p:nvGrpSpPr>
          <p:cNvPr id="10" name="群組 9"/>
          <p:cNvGrpSpPr>
            <a:grpSpLocks/>
          </p:cNvGrpSpPr>
          <p:nvPr/>
        </p:nvGrpSpPr>
        <p:grpSpPr bwMode="auto">
          <a:xfrm>
            <a:off x="2546350" y="795338"/>
            <a:ext cx="5397500" cy="831850"/>
            <a:chOff x="2545634" y="795629"/>
            <a:chExt cx="5398216" cy="830997"/>
          </a:xfrm>
        </p:grpSpPr>
        <p:sp>
          <p:nvSpPr>
            <p:cNvPr id="50" name="文字方塊 49"/>
            <p:cNvSpPr txBox="1"/>
            <p:nvPr/>
          </p:nvSpPr>
          <p:spPr bwMode="auto">
            <a:xfrm>
              <a:off x="3418875" y="795629"/>
              <a:ext cx="4524975" cy="830997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zh-HK" sz="2400" i="1">
                  <a:solidFill>
                    <a:srgbClr val="FF6600"/>
                  </a:solidFill>
                  <a:latin typeface="Verdana" pitchFamily="34" charset="0"/>
                  <a:ea typeface="新細明體" pitchFamily="18" charset="-120"/>
                </a:rPr>
                <a:t>What does Lucy like about this transportation?</a:t>
              </a:r>
              <a:endParaRPr lang="en-GB" altLang="zh-HK" sz="2400" i="1" u="sng">
                <a:solidFill>
                  <a:srgbClr val="FF6600"/>
                </a:solidFill>
                <a:latin typeface="Verdana" pitchFamily="34" charset="0"/>
                <a:ea typeface="新細明體" pitchFamily="18" charset="-120"/>
              </a:endParaRPr>
            </a:p>
          </p:txBody>
        </p:sp>
        <p:sp>
          <p:nvSpPr>
            <p:cNvPr id="9" name="手繪多邊形 8"/>
            <p:cNvSpPr/>
            <p:nvPr/>
          </p:nvSpPr>
          <p:spPr bwMode="auto">
            <a:xfrm rot="3357629">
              <a:off x="2772917" y="682242"/>
              <a:ext cx="461324" cy="915889"/>
            </a:xfrm>
            <a:custGeom>
              <a:avLst/>
              <a:gdLst>
                <a:gd name="connsiteX0" fmla="*/ 351236 w 351236"/>
                <a:gd name="connsiteY0" fmla="*/ 0 h 409575"/>
                <a:gd name="connsiteX1" fmla="*/ 17861 w 351236"/>
                <a:gd name="connsiteY1" fmla="*/ 161925 h 409575"/>
                <a:gd name="connsiteX2" fmla="*/ 75011 w 351236"/>
                <a:gd name="connsiteY2" fmla="*/ 409575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1236" h="409575">
                  <a:moveTo>
                    <a:pt x="351236" y="0"/>
                  </a:moveTo>
                  <a:cubicBezTo>
                    <a:pt x="207567" y="46831"/>
                    <a:pt x="63898" y="93663"/>
                    <a:pt x="17861" y="161925"/>
                  </a:cubicBezTo>
                  <a:cubicBezTo>
                    <a:pt x="-28176" y="230187"/>
                    <a:pt x="23417" y="319881"/>
                    <a:pt x="75011" y="409575"/>
                  </a:cubicBezTo>
                </a:path>
              </a:pathLst>
            </a:cu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  <a:effectLst>
              <a:glow rad="76200">
                <a:schemeClr val="bg2"/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GB" altLang="zh-HK" sz="1000">
                <a:latin typeface="Verdana" pitchFamily="34" charset="0"/>
                <a:ea typeface="新細明體" pitchFamily="18" charset="-120"/>
              </a:endParaRPr>
            </a:p>
          </p:txBody>
        </p:sp>
      </p:grpSp>
      <p:sp>
        <p:nvSpPr>
          <p:cNvPr id="2" name="橢圓 1"/>
          <p:cNvSpPr>
            <a:spLocks noChangeArrowheads="1"/>
          </p:cNvSpPr>
          <p:nvPr/>
        </p:nvSpPr>
        <p:spPr bwMode="auto">
          <a:xfrm>
            <a:off x="4800600" y="1771650"/>
            <a:ext cx="1600200" cy="381000"/>
          </a:xfrm>
          <a:prstGeom prst="ellipse">
            <a:avLst/>
          </a:prstGeom>
          <a:noFill/>
          <a:ln w="28575" algn="ctr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  <p:sp>
        <p:nvSpPr>
          <p:cNvPr id="45077" name="動作按鈕: 自訂 31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553325" y="0"/>
            <a:ext cx="1590675" cy="542925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buSzPct val="80000"/>
              <a:buFont typeface="Verdana" pitchFamily="34" charset="0"/>
              <a:defRPr sz="2400" b="1">
                <a:solidFill>
                  <a:srgbClr val="ED6B06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lnSpc>
                <a:spcPct val="120000"/>
              </a:lnSpc>
              <a:buSzPct val="80000"/>
              <a:buFont typeface="Verdana" pitchFamily="34" charset="0"/>
              <a:defRPr sz="12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857250">
              <a:lnSpc>
                <a:spcPct val="120000"/>
              </a:lnSpc>
              <a:buSzPct val="80000"/>
              <a:buFont typeface="Verdana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857250">
              <a:lnSpc>
                <a:spcPct val="120000"/>
              </a:lnSpc>
              <a:buSzPct val="80000"/>
              <a:buFont typeface="Arial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857250">
              <a:lnSpc>
                <a:spcPct val="120000"/>
              </a:lnSpc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8572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Pearson_Presentation">
  <a:themeElements>
    <a:clrScheme name="Pearson_Presentation 2">
      <a:dk1>
        <a:srgbClr val="000000"/>
      </a:dk1>
      <a:lt1>
        <a:srgbClr val="FBF5EA"/>
      </a:lt1>
      <a:dk2>
        <a:srgbClr val="ED6B06"/>
      </a:dk2>
      <a:lt2>
        <a:srgbClr val="FFFFFF"/>
      </a:lt2>
      <a:accent1>
        <a:srgbClr val="ED6B06"/>
      </a:accent1>
      <a:accent2>
        <a:srgbClr val="F18938"/>
      </a:accent2>
      <a:accent3>
        <a:srgbClr val="FDF9F3"/>
      </a:accent3>
      <a:accent4>
        <a:srgbClr val="000000"/>
      </a:accent4>
      <a:accent5>
        <a:srgbClr val="F4BAAA"/>
      </a:accent5>
      <a:accent6>
        <a:srgbClr val="DA7C32"/>
      </a:accent6>
      <a:hlink>
        <a:srgbClr val="F29751"/>
      </a:hlink>
      <a:folHlink>
        <a:srgbClr val="F4A66A"/>
      </a:folHlink>
    </a:clrScheme>
    <a:fontScheme name="Pearson_Presentation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Pearson_Presentation 1">
        <a:dk1>
          <a:srgbClr val="000000"/>
        </a:dk1>
        <a:lt1>
          <a:srgbClr val="FBF5EA"/>
        </a:lt1>
        <a:dk2>
          <a:srgbClr val="ED6B06"/>
        </a:dk2>
        <a:lt2>
          <a:srgbClr val="FFFFFF"/>
        </a:lt2>
        <a:accent1>
          <a:srgbClr val="9D1348"/>
        </a:accent1>
        <a:accent2>
          <a:srgbClr val="008B5D"/>
        </a:accent2>
        <a:accent3>
          <a:srgbClr val="FDF9F3"/>
        </a:accent3>
        <a:accent4>
          <a:srgbClr val="000000"/>
        </a:accent4>
        <a:accent5>
          <a:srgbClr val="CCAAB1"/>
        </a:accent5>
        <a:accent6>
          <a:srgbClr val="007D53"/>
        </a:accent6>
        <a:hlink>
          <a:srgbClr val="364395"/>
        </a:hlink>
        <a:folHlink>
          <a:srgbClr val="ED6B0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rson_Presentation 2">
        <a:dk1>
          <a:srgbClr val="000000"/>
        </a:dk1>
        <a:lt1>
          <a:srgbClr val="FBF5EA"/>
        </a:lt1>
        <a:dk2>
          <a:srgbClr val="ED6B06"/>
        </a:dk2>
        <a:lt2>
          <a:srgbClr val="FFFFFF"/>
        </a:lt2>
        <a:accent1>
          <a:srgbClr val="ED6B06"/>
        </a:accent1>
        <a:accent2>
          <a:srgbClr val="F18938"/>
        </a:accent2>
        <a:accent3>
          <a:srgbClr val="FDF9F3"/>
        </a:accent3>
        <a:accent4>
          <a:srgbClr val="000000"/>
        </a:accent4>
        <a:accent5>
          <a:srgbClr val="F4BAAA"/>
        </a:accent5>
        <a:accent6>
          <a:srgbClr val="DA7C32"/>
        </a:accent6>
        <a:hlink>
          <a:srgbClr val="F29751"/>
        </a:hlink>
        <a:folHlink>
          <a:srgbClr val="F4A6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earson_Key Point">
  <a:themeElements>
    <a:clrScheme name="Pearson_Key Point 2">
      <a:dk1>
        <a:srgbClr val="000000"/>
      </a:dk1>
      <a:lt1>
        <a:srgbClr val="FBF5EA"/>
      </a:lt1>
      <a:dk2>
        <a:srgbClr val="ED6B06"/>
      </a:dk2>
      <a:lt2>
        <a:srgbClr val="FFFFFF"/>
      </a:lt2>
      <a:accent1>
        <a:srgbClr val="ED6B06"/>
      </a:accent1>
      <a:accent2>
        <a:srgbClr val="F18938"/>
      </a:accent2>
      <a:accent3>
        <a:srgbClr val="FDF9F3"/>
      </a:accent3>
      <a:accent4>
        <a:srgbClr val="000000"/>
      </a:accent4>
      <a:accent5>
        <a:srgbClr val="F4BAAA"/>
      </a:accent5>
      <a:accent6>
        <a:srgbClr val="DA7C32"/>
      </a:accent6>
      <a:hlink>
        <a:srgbClr val="F29751"/>
      </a:hlink>
      <a:folHlink>
        <a:srgbClr val="F4A66A"/>
      </a:folHlink>
    </a:clrScheme>
    <a:fontScheme name="Pearson_Key Point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Pearson_Key Point 1">
        <a:dk1>
          <a:srgbClr val="000000"/>
        </a:dk1>
        <a:lt1>
          <a:srgbClr val="FBF5EA"/>
        </a:lt1>
        <a:dk2>
          <a:srgbClr val="ED6B06"/>
        </a:dk2>
        <a:lt2>
          <a:srgbClr val="FFFFFF"/>
        </a:lt2>
        <a:accent1>
          <a:srgbClr val="9D1348"/>
        </a:accent1>
        <a:accent2>
          <a:srgbClr val="008B5D"/>
        </a:accent2>
        <a:accent3>
          <a:srgbClr val="FDF9F3"/>
        </a:accent3>
        <a:accent4>
          <a:srgbClr val="000000"/>
        </a:accent4>
        <a:accent5>
          <a:srgbClr val="CCAAB1"/>
        </a:accent5>
        <a:accent6>
          <a:srgbClr val="007D53"/>
        </a:accent6>
        <a:hlink>
          <a:srgbClr val="364395"/>
        </a:hlink>
        <a:folHlink>
          <a:srgbClr val="ED6B0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rson_Key Point 2">
        <a:dk1>
          <a:srgbClr val="000000"/>
        </a:dk1>
        <a:lt1>
          <a:srgbClr val="FBF5EA"/>
        </a:lt1>
        <a:dk2>
          <a:srgbClr val="ED6B06"/>
        </a:dk2>
        <a:lt2>
          <a:srgbClr val="FFFFFF"/>
        </a:lt2>
        <a:accent1>
          <a:srgbClr val="ED6B06"/>
        </a:accent1>
        <a:accent2>
          <a:srgbClr val="F18938"/>
        </a:accent2>
        <a:accent3>
          <a:srgbClr val="FDF9F3"/>
        </a:accent3>
        <a:accent4>
          <a:srgbClr val="000000"/>
        </a:accent4>
        <a:accent5>
          <a:srgbClr val="F4BAAA"/>
        </a:accent5>
        <a:accent6>
          <a:srgbClr val="DA7C32"/>
        </a:accent6>
        <a:hlink>
          <a:srgbClr val="F29751"/>
        </a:hlink>
        <a:folHlink>
          <a:srgbClr val="F4A6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2112</TotalTime>
  <Words>450</Words>
  <Application>Microsoft Office PowerPoint</Application>
  <PresentationFormat>如螢幕大小 (4:3)</PresentationFormat>
  <Paragraphs>138</Paragraphs>
  <Slides>20</Slides>
  <Notes>17</Notes>
  <HiddenSlides>0</HiddenSlides>
  <MMClips>3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20</vt:i4>
      </vt:variant>
    </vt:vector>
  </HeadingPairs>
  <TitlesOfParts>
    <vt:vector size="28" baseType="lpstr">
      <vt:lpstr>Calibri</vt:lpstr>
      <vt:lpstr>Arial</vt:lpstr>
      <vt:lpstr>Verdana</vt:lpstr>
      <vt:lpstr>新細明體</vt:lpstr>
      <vt:lpstr>Comic Sans MS</vt:lpstr>
      <vt:lpstr>Pearson_Presentation</vt:lpstr>
      <vt:lpstr>Pearson_Key Point</vt:lpstr>
      <vt:lpstr>2_Office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Tang, Vivian</dc:creator>
  <cp:lastModifiedBy>Jenny</cp:lastModifiedBy>
  <cp:revision>104</cp:revision>
  <dcterms:created xsi:type="dcterms:W3CDTF">2016-05-09T04:14:13Z</dcterms:created>
  <dcterms:modified xsi:type="dcterms:W3CDTF">2019-03-04T14:28:56Z</dcterms:modified>
</cp:coreProperties>
</file>