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021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390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887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736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190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644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878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475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026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227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883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F3A45-61B0-4FA5-8834-7AA283B424A4}" type="datetimeFigureOut">
              <a:rPr lang="zh-HK" altLang="en-US" smtClean="0"/>
              <a:t>22/11/2018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65B9-C2A4-4A04-960F-8C02EA4005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060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50578" y="5185250"/>
            <a:ext cx="7953638" cy="1672750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HK" b="1" dirty="0" smtClean="0"/>
              <a:t>2014                                                                        2016</a:t>
            </a:r>
            <a:endParaRPr lang="zh-HK" altLang="en-US" b="1" dirty="0"/>
          </a:p>
        </p:txBody>
      </p:sp>
      <p:pic>
        <p:nvPicPr>
          <p:cNvPr id="1026" name="Picture 2" descr="âJapan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78" y="539462"/>
            <a:ext cx="4598722" cy="307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âJapanâçå¾çæç´¢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1" y="539461"/>
            <a:ext cx="4900123" cy="30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58230"/>
          </a:xfrm>
        </p:spPr>
        <p:txBody>
          <a:bodyPr/>
          <a:lstStyle/>
          <a:p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3131" y="797293"/>
            <a:ext cx="9144000" cy="2271222"/>
          </a:xfrm>
        </p:spPr>
        <p:txBody>
          <a:bodyPr>
            <a:noAutofit/>
          </a:bodyPr>
          <a:lstStyle/>
          <a:p>
            <a:pPr algn="l"/>
            <a:r>
              <a:rPr lang="en-US" altLang="zh-HK" sz="4000" dirty="0" smtClean="0">
                <a:latin typeface="Comic Sans MS" panose="030F0702030302020204" pitchFamily="66" charset="0"/>
              </a:rPr>
              <a:t>I went to Japan in 2014.</a:t>
            </a:r>
          </a:p>
          <a:p>
            <a:pPr algn="l"/>
            <a:endParaRPr lang="en-US" altLang="zh-HK" sz="4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58230"/>
          </a:xfrm>
        </p:spPr>
        <p:txBody>
          <a:bodyPr/>
          <a:lstStyle/>
          <a:p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3131" y="797293"/>
            <a:ext cx="9144000" cy="2271222"/>
          </a:xfrm>
        </p:spPr>
        <p:txBody>
          <a:bodyPr>
            <a:noAutofit/>
          </a:bodyPr>
          <a:lstStyle/>
          <a:p>
            <a:pPr algn="l"/>
            <a:r>
              <a:rPr lang="en-US" altLang="zh-HK" sz="4000" dirty="0" smtClean="0">
                <a:latin typeface="Comic Sans MS" panose="030F0702030302020204" pitchFamily="66" charset="0"/>
              </a:rPr>
              <a:t>I went to Japan in 2014.</a:t>
            </a:r>
          </a:p>
          <a:p>
            <a:pPr algn="l"/>
            <a:endParaRPr lang="en-US" altLang="zh-HK" sz="4000" dirty="0" smtClean="0">
              <a:latin typeface="Comic Sans MS" panose="030F0702030302020204" pitchFamily="66" charset="0"/>
            </a:endParaRPr>
          </a:p>
          <a:p>
            <a:pPr algn="l"/>
            <a:r>
              <a:rPr lang="en-US" altLang="zh-HK" sz="4000" dirty="0" smtClean="0">
                <a:latin typeface="Comic Sans MS" panose="030F0702030302020204" pitchFamily="66" charset="0"/>
              </a:rPr>
              <a:t>I went to Japan again in 2016.</a:t>
            </a:r>
            <a:endParaRPr lang="zh-HK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58230"/>
          </a:xfrm>
        </p:spPr>
        <p:txBody>
          <a:bodyPr/>
          <a:lstStyle/>
          <a:p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3131" y="797293"/>
            <a:ext cx="9144000" cy="2271222"/>
          </a:xfrm>
        </p:spPr>
        <p:txBody>
          <a:bodyPr>
            <a:noAutofit/>
          </a:bodyPr>
          <a:lstStyle/>
          <a:p>
            <a:pPr algn="l"/>
            <a:r>
              <a:rPr lang="en-US" altLang="zh-HK" sz="4000" dirty="0" smtClean="0">
                <a:latin typeface="Comic Sans MS" panose="030F0702030302020204" pitchFamily="66" charset="0"/>
              </a:rPr>
              <a:t>I went to Japan in 2014.</a:t>
            </a:r>
          </a:p>
          <a:p>
            <a:pPr algn="l"/>
            <a:endParaRPr lang="en-US" altLang="zh-HK" sz="4000" dirty="0" smtClean="0">
              <a:latin typeface="Comic Sans MS" panose="030F0702030302020204" pitchFamily="66" charset="0"/>
            </a:endParaRPr>
          </a:p>
          <a:p>
            <a:pPr algn="l"/>
            <a:r>
              <a:rPr lang="en-US" altLang="zh-HK" sz="4000" dirty="0" smtClean="0">
                <a:latin typeface="Comic Sans MS" panose="030F0702030302020204" pitchFamily="66" charset="0"/>
              </a:rPr>
              <a:t>I went to Japan again in 2016.</a:t>
            </a:r>
            <a:endParaRPr lang="zh-HK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524000" y="3455500"/>
            <a:ext cx="9144000" cy="129234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HK" sz="4000" dirty="0" smtClean="0">
                <a:latin typeface="Comic Sans MS" panose="030F0702030302020204" pitchFamily="66" charset="0"/>
              </a:rPr>
              <a:t>I have travelled outside Hong Kong </a:t>
            </a:r>
            <a:r>
              <a:rPr lang="en-US" altLang="zh-HK" sz="4000" u="sng" dirty="0" smtClean="0">
                <a:latin typeface="Comic Sans MS" panose="030F0702030302020204" pitchFamily="66" charset="0"/>
              </a:rPr>
              <a:t>two times</a:t>
            </a:r>
            <a:r>
              <a:rPr lang="en-US" altLang="zh-HK" sz="4000" dirty="0" smtClean="0">
                <a:latin typeface="Comic Sans MS" panose="030F0702030302020204" pitchFamily="66" charset="0"/>
              </a:rPr>
              <a:t>.</a:t>
            </a:r>
            <a:endParaRPr lang="zh-HK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</Words>
  <Application>Microsoft Office PowerPoint</Application>
  <PresentationFormat>寬螢幕</PresentationFormat>
  <Paragraphs>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Comic Sans MS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YEUNG_SAU_CHUN</dc:creator>
  <cp:lastModifiedBy>YEUNG_SAU_CHUN</cp:lastModifiedBy>
  <cp:revision>4</cp:revision>
  <dcterms:created xsi:type="dcterms:W3CDTF">2018-11-22T09:12:44Z</dcterms:created>
  <dcterms:modified xsi:type="dcterms:W3CDTF">2018-11-22T09:25:35Z</dcterms:modified>
</cp:coreProperties>
</file>