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13"/>
  </p:handoutMasterIdLst>
  <p:sldIdLst>
    <p:sldId id="295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0" r:id="rId12"/>
  </p:sldIdLst>
  <p:sldSz cx="9144000" cy="6858000" type="screen4x3"/>
  <p:notesSz cx="6858000" cy="92964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99"/>
    <a:srgbClr val="CC00FF"/>
    <a:srgbClr val="66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7" autoAdjust="0"/>
    <p:restoredTop sz="94614" autoAdjust="0"/>
  </p:normalViewPr>
  <p:slideViewPr>
    <p:cSldViewPr>
      <p:cViewPr varScale="1">
        <p:scale>
          <a:sx n="104" d="100"/>
          <a:sy n="104" d="100"/>
        </p:scale>
        <p:origin x="-1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50E9CFE1-7690-4789-9A66-D88786B7B0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0042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EC287-90F3-4962-895A-0BF7AD3E9DB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814525"/>
      </p:ext>
    </p:extLst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35522-EA5F-409D-A7D5-35E181B493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5750752"/>
      </p:ext>
    </p:extLst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C67BAB-EF17-40CA-A94D-B4A26F9EF7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7637581"/>
      </p:ext>
    </p:extLst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06A57-AFB8-4DE6-A0EA-933BB3624F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4889199"/>
      </p:ext>
    </p:extLst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59570-8F0D-43B8-B8E0-13405AC559E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0897694"/>
      </p:ext>
    </p:extLst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F8F4D-F2FD-40B6-A591-9901A5D0CD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1138378"/>
      </p:ext>
    </p:extLst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DE565-020F-48DB-9211-F581F35B97F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1488516"/>
      </p:ext>
    </p:extLst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78B36-EE31-40AB-BD65-CEDB2B85832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0916199"/>
      </p:ext>
    </p:extLst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B733A-3CDB-490B-8254-AD870EE84A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6476311"/>
      </p:ext>
    </p:extLst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36A39-9FD0-421B-9C40-1766954814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1055238"/>
      </p:ext>
    </p:extLst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31287-0CBF-4CF7-9F11-E17AAE32B3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34646"/>
      </p:ext>
    </p:extLst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559527-9C46-44EE-B0C0-E83048E6682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828040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b="1">
                <a:latin typeface="Comic Sans MS" pitchFamily="66" charset="0"/>
              </a:rPr>
              <a:t>The Ten Brothers (Part 1)</a:t>
            </a:r>
          </a:p>
        </p:txBody>
      </p:sp>
      <p:pic>
        <p:nvPicPr>
          <p:cNvPr id="6147" name="Picture 1" descr="Stage by Viscious-Speed - stage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416800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916238" y="1700213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The Ten Brothers</a:t>
            </a:r>
          </a:p>
        </p:txBody>
      </p:sp>
      <p:pic>
        <p:nvPicPr>
          <p:cNvPr id="6151" name="Picture 7" descr="hqdefa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08275"/>
            <a:ext cx="3438525" cy="257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609304"/>
              </p:ext>
            </p:extLst>
          </p:nvPr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see things that are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hear a cry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very strong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stretch his arms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fly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think hard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speak very loudly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31166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/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see things that are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hear a cry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very strong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stretch his arms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fly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think hard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speak very loudly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heal people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0825" y="1557338"/>
            <a:ext cx="889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800100" indent="-3429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257300" indent="-3429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714500" indent="-3429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171700" indent="-3429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8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800" b="1"/>
              <a:t>                           </a:t>
            </a:r>
          </a:p>
        </p:txBody>
      </p:sp>
      <p:pic>
        <p:nvPicPr>
          <p:cNvPr id="27654" name="Picture 6" descr="Sticker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8856663" cy="664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443320"/>
              </p:ext>
            </p:extLst>
          </p:nvPr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7621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87885"/>
              </p:ext>
            </p:extLst>
          </p:nvPr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see things that are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48318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56132"/>
              </p:ext>
            </p:extLst>
          </p:nvPr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see things that are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hear a cry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18940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84425"/>
              </p:ext>
            </p:extLst>
          </p:nvPr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see things that are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hear a cry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very strong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195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272219"/>
              </p:ext>
            </p:extLst>
          </p:nvPr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see things that are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hear a cry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very strong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stretch his arms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8678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737923"/>
              </p:ext>
            </p:extLst>
          </p:nvPr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see things that are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hear a cry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very strong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stretch his arms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fly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47937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39750" y="333375"/>
            <a:ext cx="8280400" cy="57943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/>
              <a:t>Special powers </a:t>
            </a:r>
          </a:p>
        </p:txBody>
      </p:sp>
      <p:graphicFrame>
        <p:nvGraphicFramePr>
          <p:cNvPr id="722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02329"/>
              </p:ext>
            </p:extLst>
          </p:nvPr>
        </p:nvGraphicFramePr>
        <p:xfrm>
          <a:off x="684213" y="1397000"/>
          <a:ext cx="7991475" cy="4663440"/>
        </p:xfrm>
        <a:graphic>
          <a:graphicData uri="http://schemas.openxmlformats.org/drawingml/2006/table">
            <a:tbl>
              <a:tblPr/>
              <a:tblGrid>
                <a:gridCol w="2232025"/>
                <a:gridCol w="575945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Special powers</a:t>
                      </a:r>
                      <a:endParaRPr kumimoji="1" lang="zh-TW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see things that are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2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hear a cry miles away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3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very strong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4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stretch his arms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5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fly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6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can think hard 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9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Brother 10</a:t>
                      </a:r>
                      <a:endParaRPr kumimoji="1" lang="zh-TW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38773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349</Words>
  <Application>Microsoft Office PowerPoint</Application>
  <PresentationFormat>如螢幕大小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Arial</vt:lpstr>
      <vt:lpstr>新細明體</vt:lpstr>
      <vt:lpstr>Calibri</vt:lpstr>
      <vt:lpstr>Times New Roman</vt:lpstr>
      <vt:lpstr>Comic Sans MS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PEAL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Annie Hui</dc:creator>
  <cp:lastModifiedBy>Jenny</cp:lastModifiedBy>
  <cp:revision>137</cp:revision>
  <dcterms:created xsi:type="dcterms:W3CDTF">2005-10-04T08:03:35Z</dcterms:created>
  <dcterms:modified xsi:type="dcterms:W3CDTF">2018-10-08T14:13:15Z</dcterms:modified>
</cp:coreProperties>
</file>