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104" d="100"/>
          <a:sy n="104" d="100"/>
        </p:scale>
        <p:origin x="-10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30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59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357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40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06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63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50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883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166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589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2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26A9-44C8-4F90-8FCD-0CF8BAF36C84}" type="datetimeFigureOut">
              <a:rPr lang="zh-HK" altLang="en-US" smtClean="0"/>
              <a:t>20/9/2018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FEC7-B50D-42C7-82C1-4E9E6ABE23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78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Getting on with others</a:t>
            </a:r>
            <a:endParaRPr lang="zh-HK" altLang="en-US" sz="60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57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2048"/>
            <a:ext cx="8229600" cy="732656"/>
          </a:xfrm>
        </p:spPr>
        <p:txBody>
          <a:bodyPr>
            <a:normAutofit fontScale="90000"/>
          </a:bodyPr>
          <a:lstStyle/>
          <a:p>
            <a:r>
              <a:rPr lang="en-US" altLang="zh-HK" sz="6000" dirty="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being left out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8" y="2060848"/>
            <a:ext cx="67907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69856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600" b="1" dirty="0" smtClean="0">
                <a:solidFill>
                  <a:srgbClr val="00B050"/>
                </a:solidFill>
              </a:rPr>
              <a:t>How would you feel if you talked to your friend but he turned his back to you?</a:t>
            </a:r>
            <a:endParaRPr lang="zh-HK" alt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39621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dirty="0" smtClean="0">
                <a:solidFill>
                  <a:srgbClr val="00B050"/>
                </a:solidFill>
              </a:rPr>
              <a:t>How would you feel if someone pushed you out of the way to get the seat you were about to sit on?</a:t>
            </a:r>
            <a:endParaRPr lang="zh-HK" altLang="en-US" sz="3000" b="1" dirty="0">
              <a:solidFill>
                <a:srgbClr val="00B05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30185" y="1557360"/>
            <a:ext cx="6125760" cy="4094142"/>
            <a:chOff x="930185" y="1557360"/>
            <a:chExt cx="6125760" cy="4094142"/>
          </a:xfrm>
        </p:grpSpPr>
        <p:grpSp>
          <p:nvGrpSpPr>
            <p:cNvPr id="9" name="群組 8"/>
            <p:cNvGrpSpPr/>
            <p:nvPr/>
          </p:nvGrpSpPr>
          <p:grpSpPr>
            <a:xfrm>
              <a:off x="930185" y="1557360"/>
              <a:ext cx="6125760" cy="4094142"/>
              <a:chOff x="1126438" y="1197322"/>
              <a:chExt cx="6125760" cy="4094142"/>
            </a:xfrm>
          </p:grpSpPr>
          <p:pic>
            <p:nvPicPr>
              <p:cNvPr id="6148" name="Picture 4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197322"/>
                <a:ext cx="5632526" cy="4094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群組 7"/>
              <p:cNvGrpSpPr/>
              <p:nvPr/>
            </p:nvGrpSpPr>
            <p:grpSpPr>
              <a:xfrm>
                <a:off x="1126438" y="2727816"/>
                <a:ext cx="2293434" cy="2551777"/>
                <a:chOff x="1126438" y="2727816"/>
                <a:chExt cx="2293434" cy="2551777"/>
              </a:xfrm>
            </p:grpSpPr>
            <p:sp>
              <p:nvSpPr>
                <p:cNvPr id="5" name="橢圓 4"/>
                <p:cNvSpPr/>
                <p:nvPr/>
              </p:nvSpPr>
              <p:spPr>
                <a:xfrm rot="20668270">
                  <a:off x="1126438" y="2727816"/>
                  <a:ext cx="1868416" cy="25517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6" name="圓角矩形 5"/>
                <p:cNvSpPr/>
                <p:nvPr/>
              </p:nvSpPr>
              <p:spPr>
                <a:xfrm>
                  <a:off x="2426048" y="3946552"/>
                  <a:ext cx="648072" cy="121064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750084" y="4365104"/>
                  <a:ext cx="669788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HK" altLang="en-US"/>
                </a:p>
              </p:txBody>
            </p:sp>
          </p:grpSp>
        </p:grpSp>
        <p:sp>
          <p:nvSpPr>
            <p:cNvPr id="10" name="圓角矩形 9"/>
            <p:cNvSpPr/>
            <p:nvPr/>
          </p:nvSpPr>
          <p:spPr>
            <a:xfrm>
              <a:off x="2411760" y="4911910"/>
              <a:ext cx="811859" cy="6053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HK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3528" y="32048"/>
            <a:ext cx="8229600" cy="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600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am the door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11117" r="18557"/>
          <a:stretch/>
        </p:blipFill>
        <p:spPr bwMode="auto">
          <a:xfrm>
            <a:off x="1793518" y="1484784"/>
            <a:ext cx="52921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dirty="0" smtClean="0">
                <a:solidFill>
                  <a:srgbClr val="00B050"/>
                </a:solidFill>
              </a:rPr>
              <a:t>How would you feel if someone let the door slam in your face as you were about to walk through it?</a:t>
            </a:r>
            <a:endParaRPr lang="zh-HK" altLang="en-US" sz="3000" b="1" dirty="0">
              <a:solidFill>
                <a:srgbClr val="00B05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32048"/>
            <a:ext cx="8229600" cy="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600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842531" y="1865440"/>
            <a:ext cx="7814137" cy="3200448"/>
            <a:chOff x="1101328" y="1433392"/>
            <a:chExt cx="7814137" cy="3200448"/>
          </a:xfrm>
        </p:grpSpPr>
        <p:pic>
          <p:nvPicPr>
            <p:cNvPr id="4104" name="Picture 8" descr="not sharing clipart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386" y="1700808"/>
              <a:ext cx="4978079" cy="287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群組 7"/>
            <p:cNvGrpSpPr/>
            <p:nvPr/>
          </p:nvGrpSpPr>
          <p:grpSpPr>
            <a:xfrm>
              <a:off x="1101328" y="1433392"/>
              <a:ext cx="3902720" cy="3200448"/>
              <a:chOff x="1101328" y="1433392"/>
              <a:chExt cx="3902720" cy="3200448"/>
            </a:xfrm>
          </p:grpSpPr>
          <p:pic>
            <p:nvPicPr>
              <p:cNvPr id="4108" name="Picture 12" descr="sharing toy cartoon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328" y="2254624"/>
                <a:ext cx="2664296" cy="2379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圓角矩形圖說文字 6"/>
              <p:cNvSpPr/>
              <p:nvPr/>
            </p:nvSpPr>
            <p:spPr>
              <a:xfrm>
                <a:off x="1907704" y="1433392"/>
                <a:ext cx="3096344" cy="864096"/>
              </a:xfrm>
              <a:prstGeom prst="wedgeRoundRectCallout">
                <a:avLst>
                  <a:gd name="adj1" fmla="val -39377"/>
                  <a:gd name="adj2" fmla="val 105489"/>
                  <a:gd name="adj3" fmla="val 16667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HK" sz="2400" dirty="0" smtClean="0">
                    <a:solidFill>
                      <a:schemeClr val="tx1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Let’s play together!</a:t>
                </a:r>
                <a:endParaRPr lang="zh-HK" altLang="en-US" sz="2400" dirty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</p:grpSp>
      <p:sp>
        <p:nvSpPr>
          <p:cNvPr id="16" name="標題 1"/>
          <p:cNvSpPr txBox="1">
            <a:spLocks/>
          </p:cNvSpPr>
          <p:nvPr/>
        </p:nvSpPr>
        <p:spPr>
          <a:xfrm>
            <a:off x="4499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200" b="1" dirty="0" smtClean="0">
                <a:solidFill>
                  <a:srgbClr val="00B050"/>
                </a:solidFill>
              </a:rPr>
              <a:t>How would you feel if someone shared your things but never shared anything of his?</a:t>
            </a:r>
            <a:endParaRPr lang="zh-HK" alt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23528" y="32048"/>
            <a:ext cx="8229600" cy="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600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king for help cartoon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973560" cy="43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627784" y="1867704"/>
            <a:ext cx="3024336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These earrings are cute. I will take them!</a:t>
            </a:r>
            <a:endParaRPr lang="zh-HK" altLang="en-US" sz="22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1156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600" b="1" dirty="0" smtClean="0">
                <a:solidFill>
                  <a:srgbClr val="00B050"/>
                </a:solidFill>
              </a:rPr>
              <a:t>How would you feel if someone</a:t>
            </a:r>
            <a:r>
              <a:rPr lang="en-US" altLang="zh-HK" sz="3600" b="1" dirty="0">
                <a:solidFill>
                  <a:srgbClr val="00B050"/>
                </a:solidFill>
              </a:rPr>
              <a:t> </a:t>
            </a:r>
            <a:r>
              <a:rPr lang="en-US" altLang="zh-HK" sz="3600" b="1" dirty="0" smtClean="0">
                <a:solidFill>
                  <a:srgbClr val="00B050"/>
                </a:solidFill>
              </a:rPr>
              <a:t>never said ‘please’ or ‘thank you’?</a:t>
            </a:r>
            <a:endParaRPr lang="zh-HK" alt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32048"/>
            <a:ext cx="8229600" cy="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600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ding a phone cartoon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8"/>
          <a:stretch/>
        </p:blipFill>
        <p:spPr bwMode="auto">
          <a:xfrm>
            <a:off x="6012160" y="2852936"/>
            <a:ext cx="2270373" cy="27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043608" y="1916832"/>
            <a:ext cx="5184576" cy="1872208"/>
          </a:xfrm>
          <a:prstGeom prst="wedgeRoundRectCallout">
            <a:avLst>
              <a:gd name="adj1" fmla="val 53927"/>
              <a:gd name="adj2" fmla="val 61737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sz="3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Oh! What is the message?</a:t>
            </a:r>
          </a:p>
          <a:p>
            <a:pPr algn="ctr"/>
            <a:r>
              <a:rPr lang="en-US" altLang="zh-HK" sz="3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Never mind, no big deal!</a:t>
            </a:r>
          </a:p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96211" y="760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600" b="1" dirty="0" smtClean="0">
                <a:solidFill>
                  <a:srgbClr val="00B050"/>
                </a:solidFill>
              </a:rPr>
              <a:t>How would you feel if someone didn’t pass your phone message to your friend?</a:t>
            </a:r>
            <a:endParaRPr lang="zh-HK" alt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528" y="32048"/>
            <a:ext cx="8229600" cy="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600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3033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You may be </a:t>
            </a:r>
            <a:r>
              <a:rPr lang="en-US" altLang="zh-HK" i="1" dirty="0" smtClean="0">
                <a:solidFill>
                  <a:srgbClr val="FF0000"/>
                </a:solidFill>
              </a:rPr>
              <a:t>sad, angry, mad, disappointed</a:t>
            </a:r>
            <a:r>
              <a:rPr lang="en-US" altLang="zh-HK" dirty="0" smtClean="0"/>
              <a:t>, and so on if someone does not have good manners. </a:t>
            </a:r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6000" dirty="0" smtClean="0">
                <a:solidFill>
                  <a:srgbClr val="7030A0"/>
                </a:solidFill>
              </a:rPr>
              <a:t>Getting on with others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81832" y="2768345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HK" dirty="0" smtClean="0"/>
              <a:t>What do we mean by ‘Good manners’?</a:t>
            </a:r>
          </a:p>
          <a:p>
            <a:pPr marL="0" indent="0">
              <a:buFont typeface="Arial" pitchFamily="34" charset="0"/>
              <a:buNone/>
            </a:pPr>
            <a:endParaRPr lang="en-US" altLang="zh-HK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3287825"/>
            <a:ext cx="8229600" cy="1540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0B050"/>
                </a:solidFill>
              </a:rPr>
              <a:t>Good manners  mean considering the feelings of other people, and being the kind of person that others like and respect.</a:t>
            </a:r>
            <a:endParaRPr lang="zh-HK" alt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44128" y="4797152"/>
            <a:ext cx="8229600" cy="1540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 smtClean="0">
                <a:solidFill>
                  <a:srgbClr val="FF0066"/>
                </a:solidFill>
              </a:rPr>
              <a:t>The Golden Rule: </a:t>
            </a:r>
            <a:r>
              <a:rPr lang="en-US" altLang="zh-HK" sz="3600" b="1" dirty="0" smtClean="0">
                <a:solidFill>
                  <a:srgbClr val="7030A0"/>
                </a:solidFill>
              </a:rPr>
              <a:t>“Do unto others as you would </a:t>
            </a:r>
          </a:p>
          <a:p>
            <a:pPr marL="0" indent="0">
              <a:buNone/>
            </a:pPr>
            <a:r>
              <a:rPr lang="en-US" altLang="zh-HK" sz="3600" b="1" dirty="0">
                <a:solidFill>
                  <a:srgbClr val="7030A0"/>
                </a:solidFill>
              </a:rPr>
              <a:t> </a:t>
            </a:r>
            <a:r>
              <a:rPr lang="en-US" altLang="zh-HK" sz="3600" b="1" dirty="0" smtClean="0">
                <a:solidFill>
                  <a:srgbClr val="7030A0"/>
                </a:solidFill>
              </a:rPr>
              <a:t>                             have them do unto you.”</a:t>
            </a: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242</Words>
  <Application>Microsoft Office PowerPoint</Application>
  <PresentationFormat>如螢幕大小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Getting on with others</vt:lpstr>
      <vt:lpstr>Getting on with others</vt:lpstr>
      <vt:lpstr>PowerPoint 簡報</vt:lpstr>
      <vt:lpstr>PowerPoint 簡報</vt:lpstr>
      <vt:lpstr>PowerPoint 簡報</vt:lpstr>
      <vt:lpstr>PowerPoint 簡報</vt:lpstr>
      <vt:lpstr>PowerPoint 簡報</vt:lpstr>
      <vt:lpstr>Getting on with 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on with others</dc:title>
  <dc:creator>user</dc:creator>
  <cp:lastModifiedBy>Jenny</cp:lastModifiedBy>
  <cp:revision>14</cp:revision>
  <dcterms:created xsi:type="dcterms:W3CDTF">2018-09-04T02:43:45Z</dcterms:created>
  <dcterms:modified xsi:type="dcterms:W3CDTF">2018-09-20T14:03:17Z</dcterms:modified>
</cp:coreProperties>
</file>